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71" r:id="rId7"/>
    <p:sldId id="258" r:id="rId8"/>
    <p:sldId id="272" r:id="rId9"/>
    <p:sldId id="259" r:id="rId10"/>
    <p:sldId id="260" r:id="rId11"/>
    <p:sldId id="261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734445-B71A-14DE-D3AA-BB6CBF2C31C3}" name="Jack Hinchcliffe (Staff)" initials="JH" userId="S::JHinchcliffe001@dundee.ac.uk::107332fb-c3d0-425d-bbcf-f96957e0e5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214C8-0621-4122-B548-44952C0836FF}" v="225" dt="2026-07-09T13:13:01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modSld">
      <pc:chgData name="Jack Hinchcliffe (Staff)" userId="107332fb-c3d0-425d-bbcf-f96957e0e55e" providerId="ADAL" clId="{ABC59560-D6F9-44F6-A314-41836124989B}" dt="2026-07-09T13:13:01.637" v="314" actId="13244"/>
      <pc:docMkLst>
        <pc:docMk/>
      </pc:docMkLst>
      <pc:sldChg chg="modSp mod">
        <pc:chgData name="Jack Hinchcliffe (Staff)" userId="107332fb-c3d0-425d-bbcf-f96957e0e55e" providerId="ADAL" clId="{ABC59560-D6F9-44F6-A314-41836124989B}" dt="2026-07-09T13:08:45.699" v="255"/>
        <pc:sldMkLst>
          <pc:docMk/>
          <pc:sldMk cId="2942099368" sldId="256"/>
        </pc:sldMkLst>
        <pc:spChg chg="ord">
          <ac:chgData name="Jack Hinchcliffe (Staff)" userId="107332fb-c3d0-425d-bbcf-f96957e0e55e" providerId="ADAL" clId="{ABC59560-D6F9-44F6-A314-41836124989B}" dt="2026-07-09T13:08:45.699" v="255"/>
          <ac:spMkLst>
            <pc:docMk/>
            <pc:sldMk cId="2942099368" sldId="256"/>
            <ac:spMk id="4" creationId="{C6F9D7F3-8CE6-43E2-A3E0-5D15EED0DC77}"/>
          </ac:spMkLst>
        </pc:spChg>
        <pc:spChg chg="mod ord">
          <ac:chgData name="Jack Hinchcliffe (Staff)" userId="107332fb-c3d0-425d-bbcf-f96957e0e55e" providerId="ADAL" clId="{ABC59560-D6F9-44F6-A314-41836124989B}" dt="2026-07-09T13:08:45.699" v="255"/>
          <ac:spMkLst>
            <pc:docMk/>
            <pc:sldMk cId="2942099368" sldId="256"/>
            <ac:spMk id="5" creationId="{8B9CE137-C98D-7BF6-AECE-7F6E061E7F49}"/>
          </ac:spMkLst>
        </pc:spChg>
        <pc:spChg chg="ord">
          <ac:chgData name="Jack Hinchcliffe (Staff)" userId="107332fb-c3d0-425d-bbcf-f96957e0e55e" providerId="ADAL" clId="{ABC59560-D6F9-44F6-A314-41836124989B}" dt="2026-07-09T13:08:45.699" v="255"/>
          <ac:spMkLst>
            <pc:docMk/>
            <pc:sldMk cId="2942099368" sldId="256"/>
            <ac:spMk id="6" creationId="{83788640-EEF7-466C-9813-970DB2D849DD}"/>
          </ac:spMkLst>
        </pc:spChg>
        <pc:picChg chg="mod ord">
          <ac:chgData name="Jack Hinchcliffe (Staff)" userId="107332fb-c3d0-425d-bbcf-f96957e0e55e" providerId="ADAL" clId="{ABC59560-D6F9-44F6-A314-41836124989B}" dt="2026-07-09T13:08:45.699" v="255"/>
          <ac:picMkLst>
            <pc:docMk/>
            <pc:sldMk cId="2942099368" sldId="256"/>
            <ac:picMk id="2" creationId="{F698CF91-3E78-56C9-2ABE-538BBEF541F9}"/>
          </ac:picMkLst>
        </pc:picChg>
        <pc:picChg chg="mod ord">
          <ac:chgData name="Jack Hinchcliffe (Staff)" userId="107332fb-c3d0-425d-bbcf-f96957e0e55e" providerId="ADAL" clId="{ABC59560-D6F9-44F6-A314-41836124989B}" dt="2026-07-09T13:08:45.699" v="255"/>
          <ac:picMkLst>
            <pc:docMk/>
            <pc:sldMk cId="2942099368" sldId="256"/>
            <ac:picMk id="7" creationId="{6E8E4EAC-808A-F4A5-3423-22A7AAC540EF}"/>
          </ac:picMkLst>
        </pc:picChg>
      </pc:sldChg>
      <pc:sldChg chg="addSp delSp modSp mod">
        <pc:chgData name="Jack Hinchcliffe (Staff)" userId="107332fb-c3d0-425d-bbcf-f96957e0e55e" providerId="ADAL" clId="{ABC59560-D6F9-44F6-A314-41836124989B}" dt="2026-07-09T13:13:01.637" v="314" actId="13244"/>
        <pc:sldMkLst>
          <pc:docMk/>
          <pc:sldMk cId="2340864920" sldId="257"/>
        </pc:sldMkLst>
        <pc:spChg chg="mod ord">
          <ac:chgData name="Jack Hinchcliffe (Staff)" userId="107332fb-c3d0-425d-bbcf-f96957e0e55e" providerId="ADAL" clId="{ABC59560-D6F9-44F6-A314-41836124989B}" dt="2026-07-09T13:12:50.331" v="312"/>
          <ac:spMkLst>
            <pc:docMk/>
            <pc:sldMk cId="2340864920" sldId="257"/>
            <ac:spMk id="2" creationId="{FBF88CC4-DE85-8ADC-BB3C-5647B880410C}"/>
          </ac:spMkLst>
        </pc:spChg>
        <pc:spChg chg="add del mod">
          <ac:chgData name="Jack Hinchcliffe (Staff)" userId="107332fb-c3d0-425d-bbcf-f96957e0e55e" providerId="ADAL" clId="{ABC59560-D6F9-44F6-A314-41836124989B}" dt="2026-07-09T13:07:18.060" v="203" actId="478"/>
          <ac:spMkLst>
            <pc:docMk/>
            <pc:sldMk cId="2340864920" sldId="257"/>
            <ac:spMk id="4" creationId="{78C1E5C0-0138-DE7E-20EB-400C14EDA79A}"/>
          </ac:spMkLst>
        </pc:spChg>
        <pc:spChg chg="mod ord">
          <ac:chgData name="Jack Hinchcliffe (Staff)" userId="107332fb-c3d0-425d-bbcf-f96957e0e55e" providerId="ADAL" clId="{ABC59560-D6F9-44F6-A314-41836124989B}" dt="2026-07-09T13:12:50.331" v="312"/>
          <ac:spMkLst>
            <pc:docMk/>
            <pc:sldMk cId="2340864920" sldId="257"/>
            <ac:spMk id="6" creationId="{2585F2A3-826B-45FA-B3F0-2FE428153B09}"/>
          </ac:spMkLst>
        </pc:spChg>
        <pc:spChg chg="mod ord">
          <ac:chgData name="Jack Hinchcliffe (Staff)" userId="107332fb-c3d0-425d-bbcf-f96957e0e55e" providerId="ADAL" clId="{ABC59560-D6F9-44F6-A314-41836124989B}" dt="2026-07-09T13:13:01.637" v="314" actId="13244"/>
          <ac:spMkLst>
            <pc:docMk/>
            <pc:sldMk cId="2340864920" sldId="257"/>
            <ac:spMk id="8" creationId="{BA3D1E8A-C280-92B1-126F-46E5AA568728}"/>
          </ac:spMkLst>
        </pc:spChg>
        <pc:picChg chg="mod ord">
          <ac:chgData name="Jack Hinchcliffe (Staff)" userId="107332fb-c3d0-425d-bbcf-f96957e0e55e" providerId="ADAL" clId="{ABC59560-D6F9-44F6-A314-41836124989B}" dt="2026-07-09T13:12:59.190" v="313" actId="13244"/>
          <ac:picMkLst>
            <pc:docMk/>
            <pc:sldMk cId="2340864920" sldId="257"/>
            <ac:picMk id="3" creationId="{72940331-8765-A581-8A68-A2AB255D87D6}"/>
          </ac:picMkLst>
        </pc:picChg>
        <pc:picChg chg="mod ord">
          <ac:chgData name="Jack Hinchcliffe (Staff)" userId="107332fb-c3d0-425d-bbcf-f96957e0e55e" providerId="ADAL" clId="{ABC59560-D6F9-44F6-A314-41836124989B}" dt="2026-07-09T13:12:50.331" v="312"/>
          <ac:picMkLst>
            <pc:docMk/>
            <pc:sldMk cId="2340864920" sldId="257"/>
            <ac:picMk id="5" creationId="{D625FC1C-0D97-6AA2-359A-EEA69572D57C}"/>
          </ac:picMkLst>
        </pc:picChg>
        <pc:picChg chg="del mod">
          <ac:chgData name="Jack Hinchcliffe (Staff)" userId="107332fb-c3d0-425d-bbcf-f96957e0e55e" providerId="ADAL" clId="{ABC59560-D6F9-44F6-A314-41836124989B}" dt="2026-07-09T13:10:43.019" v="270" actId="478"/>
          <ac:picMkLst>
            <pc:docMk/>
            <pc:sldMk cId="2340864920" sldId="257"/>
            <ac:picMk id="1025" creationId="{0EDB9AF3-00E0-FF8B-BC8D-B8FD7540C57E}"/>
          </ac:picMkLst>
        </pc:picChg>
        <pc:picChg chg="del mod ord">
          <ac:chgData name="Jack Hinchcliffe (Staff)" userId="107332fb-c3d0-425d-bbcf-f96957e0e55e" providerId="ADAL" clId="{ABC59560-D6F9-44F6-A314-41836124989B}" dt="2026-07-09T13:10:44.082" v="271" actId="478"/>
          <ac:picMkLst>
            <pc:docMk/>
            <pc:sldMk cId="2340864920" sldId="257"/>
            <ac:picMk id="1026" creationId="{93F89F51-79D8-234F-2583-821CAFF983D6}"/>
          </ac:picMkLst>
        </pc:picChg>
        <pc:picChg chg="del mod ord">
          <ac:chgData name="Jack Hinchcliffe (Staff)" userId="107332fb-c3d0-425d-bbcf-f96957e0e55e" providerId="ADAL" clId="{ABC59560-D6F9-44F6-A314-41836124989B}" dt="2026-07-09T13:10:45.258" v="272" actId="478"/>
          <ac:picMkLst>
            <pc:docMk/>
            <pc:sldMk cId="2340864920" sldId="257"/>
            <ac:picMk id="1027" creationId="{9DE8E5F7-C080-2B05-29A0-A4A41BA675D7}"/>
          </ac:picMkLst>
        </pc:picChg>
        <pc:picChg chg="del mod">
          <ac:chgData name="Jack Hinchcliffe (Staff)" userId="107332fb-c3d0-425d-bbcf-f96957e0e55e" providerId="ADAL" clId="{ABC59560-D6F9-44F6-A314-41836124989B}" dt="2026-07-09T13:10:46.171" v="273" actId="478"/>
          <ac:picMkLst>
            <pc:docMk/>
            <pc:sldMk cId="2340864920" sldId="257"/>
            <ac:picMk id="1028" creationId="{7702F3ED-776C-4ACC-EB85-2637FF84F0F3}"/>
          </ac:picMkLst>
        </pc:picChg>
        <pc:picChg chg="del mod ord">
          <ac:chgData name="Jack Hinchcliffe (Staff)" userId="107332fb-c3d0-425d-bbcf-f96957e0e55e" providerId="ADAL" clId="{ABC59560-D6F9-44F6-A314-41836124989B}" dt="2026-07-09T13:10:47.029" v="274" actId="478"/>
          <ac:picMkLst>
            <pc:docMk/>
            <pc:sldMk cId="2340864920" sldId="257"/>
            <ac:picMk id="1029" creationId="{D4673E2B-27B0-F696-B49A-7A47B815EFAC}"/>
          </ac:picMkLst>
        </pc:picChg>
        <pc:picChg chg="del mod ord">
          <ac:chgData name="Jack Hinchcliffe (Staff)" userId="107332fb-c3d0-425d-bbcf-f96957e0e55e" providerId="ADAL" clId="{ABC59560-D6F9-44F6-A314-41836124989B}" dt="2026-07-09T13:10:47.795" v="275" actId="478"/>
          <ac:picMkLst>
            <pc:docMk/>
            <pc:sldMk cId="2340864920" sldId="257"/>
            <ac:picMk id="1030" creationId="{016ED6EE-5396-A96A-B182-C21DC009CD32}"/>
          </ac:picMkLst>
        </pc:picChg>
        <pc:picChg chg="del mod ord">
          <ac:chgData name="Jack Hinchcliffe (Staff)" userId="107332fb-c3d0-425d-bbcf-f96957e0e55e" providerId="ADAL" clId="{ABC59560-D6F9-44F6-A314-41836124989B}" dt="2026-07-09T13:10:48.630" v="276" actId="478"/>
          <ac:picMkLst>
            <pc:docMk/>
            <pc:sldMk cId="2340864920" sldId="257"/>
            <ac:picMk id="1031" creationId="{B1D21A12-11FF-CE09-903B-D08EC4C47E8B}"/>
          </ac:picMkLst>
        </pc:picChg>
        <pc:picChg chg="del mod">
          <ac:chgData name="Jack Hinchcliffe (Staff)" userId="107332fb-c3d0-425d-bbcf-f96957e0e55e" providerId="ADAL" clId="{ABC59560-D6F9-44F6-A314-41836124989B}" dt="2026-07-09T13:10:49.460" v="277" actId="478"/>
          <ac:picMkLst>
            <pc:docMk/>
            <pc:sldMk cId="2340864920" sldId="257"/>
            <ac:picMk id="1032" creationId="{8A25990D-5091-6410-7986-FFCECAA11BFE}"/>
          </ac:picMkLst>
        </pc:picChg>
        <pc:picChg chg="del mod ord">
          <ac:chgData name="Jack Hinchcliffe (Staff)" userId="107332fb-c3d0-425d-bbcf-f96957e0e55e" providerId="ADAL" clId="{ABC59560-D6F9-44F6-A314-41836124989B}" dt="2026-07-09T13:10:50.366" v="278" actId="478"/>
          <ac:picMkLst>
            <pc:docMk/>
            <pc:sldMk cId="2340864920" sldId="257"/>
            <ac:picMk id="1033" creationId="{F51ECD58-B508-E335-BDAC-AD1349D6E072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7-09T13:12:15.227" v="300"/>
        <pc:sldMkLst>
          <pc:docMk/>
          <pc:sldMk cId="5383010" sldId="258"/>
        </pc:sldMkLst>
        <pc:spChg chg="ord">
          <ac:chgData name="Jack Hinchcliffe (Staff)" userId="107332fb-c3d0-425d-bbcf-f96957e0e55e" providerId="ADAL" clId="{ABC59560-D6F9-44F6-A314-41836124989B}" dt="2026-07-09T13:12:15.227" v="300"/>
          <ac:spMkLst>
            <pc:docMk/>
            <pc:sldMk cId="5383010" sldId="258"/>
            <ac:spMk id="2" creationId="{3401C6B4-554E-297E-81BB-2626FEEF7C54}"/>
          </ac:spMkLst>
        </pc:spChg>
        <pc:spChg chg="ord">
          <ac:chgData name="Jack Hinchcliffe (Staff)" userId="107332fb-c3d0-425d-bbcf-f96957e0e55e" providerId="ADAL" clId="{ABC59560-D6F9-44F6-A314-41836124989B}" dt="2026-07-09T13:12:15.227" v="300"/>
          <ac:spMkLst>
            <pc:docMk/>
            <pc:sldMk cId="5383010" sldId="258"/>
            <ac:spMk id="4" creationId="{9EF7F159-D862-525E-5257-7B915B0B2387}"/>
          </ac:spMkLst>
        </pc:spChg>
        <pc:spChg chg="add mod ord">
          <ac:chgData name="Jack Hinchcliffe (Staff)" userId="107332fb-c3d0-425d-bbcf-f96957e0e55e" providerId="ADAL" clId="{ABC59560-D6F9-44F6-A314-41836124989B}" dt="2026-07-09T13:12:15.227" v="300"/>
          <ac:spMkLst>
            <pc:docMk/>
            <pc:sldMk cId="5383010" sldId="258"/>
            <ac:spMk id="5" creationId="{D8AD5B47-8285-E7EB-F359-90F13B20B897}"/>
          </ac:spMkLst>
        </pc:spChg>
        <pc:spChg chg="ord">
          <ac:chgData name="Jack Hinchcliffe (Staff)" userId="107332fb-c3d0-425d-bbcf-f96957e0e55e" providerId="ADAL" clId="{ABC59560-D6F9-44F6-A314-41836124989B}" dt="2026-07-09T13:12:15.227" v="300"/>
          <ac:spMkLst>
            <pc:docMk/>
            <pc:sldMk cId="5383010" sldId="258"/>
            <ac:spMk id="6" creationId="{F8F11FCB-F840-0E90-CBFD-177FEC9E6E5D}"/>
          </ac:spMkLst>
        </pc:spChg>
        <pc:spChg chg="ord">
          <ac:chgData name="Jack Hinchcliffe (Staff)" userId="107332fb-c3d0-425d-bbcf-f96957e0e55e" providerId="ADAL" clId="{ABC59560-D6F9-44F6-A314-41836124989B}" dt="2026-07-09T13:12:15.227" v="300"/>
          <ac:spMkLst>
            <pc:docMk/>
            <pc:sldMk cId="5383010" sldId="258"/>
            <ac:spMk id="7" creationId="{F2FA883C-B2EB-619B-092B-97E43DBDBBE4}"/>
          </ac:spMkLst>
        </pc:spChg>
        <pc:picChg chg="mod ord">
          <ac:chgData name="Jack Hinchcliffe (Staff)" userId="107332fb-c3d0-425d-bbcf-f96957e0e55e" providerId="ADAL" clId="{ABC59560-D6F9-44F6-A314-41836124989B}" dt="2026-07-09T13:12:15.227" v="300"/>
          <ac:picMkLst>
            <pc:docMk/>
            <pc:sldMk cId="5383010" sldId="258"/>
            <ac:picMk id="3" creationId="{A2031C5F-A5CA-402C-A0F2-05EF2104183A}"/>
          </ac:picMkLst>
        </pc:picChg>
      </pc:sldChg>
      <pc:sldChg chg="modSp mod">
        <pc:chgData name="Jack Hinchcliffe (Staff)" userId="107332fb-c3d0-425d-bbcf-f96957e0e55e" providerId="ADAL" clId="{ABC59560-D6F9-44F6-A314-41836124989B}" dt="2026-07-09T13:11:47.468" v="287"/>
        <pc:sldMkLst>
          <pc:docMk/>
          <pc:sldMk cId="1375095078" sldId="259"/>
        </pc:sldMkLst>
        <pc:spChg chg="mod 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2" creationId="{3AB35BA3-8295-5417-2F44-F154E467DC49}"/>
          </ac:spMkLst>
        </pc:spChg>
        <pc:spChg chg="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6" creationId="{F166CC2A-F2B1-A819-53C0-A3DD23349757}"/>
          </ac:spMkLst>
        </pc:spChg>
        <pc:spChg chg="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11" creationId="{A86809B8-6062-91DF-B643-885FC4130055}"/>
          </ac:spMkLst>
        </pc:spChg>
        <pc:spChg chg="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15" creationId="{99DAB3B0-1197-517B-5905-E8542B2004D0}"/>
          </ac:spMkLst>
        </pc:spChg>
        <pc:spChg chg="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16" creationId="{8E834B25-7419-6AB5-7C11-FA622D512AD5}"/>
          </ac:spMkLst>
        </pc:spChg>
        <pc:spChg chg="ord">
          <ac:chgData name="Jack Hinchcliffe (Staff)" userId="107332fb-c3d0-425d-bbcf-f96957e0e55e" providerId="ADAL" clId="{ABC59560-D6F9-44F6-A314-41836124989B}" dt="2026-07-09T13:11:47.468" v="287"/>
          <ac:spMkLst>
            <pc:docMk/>
            <pc:sldMk cId="1375095078" sldId="259"/>
            <ac:spMk id="17" creationId="{767840A1-7560-8DCE-42AE-273E9879F17F}"/>
          </ac:spMkLst>
        </pc:spChg>
        <pc:picChg chg="mod ord">
          <ac:chgData name="Jack Hinchcliffe (Staff)" userId="107332fb-c3d0-425d-bbcf-f96957e0e55e" providerId="ADAL" clId="{ABC59560-D6F9-44F6-A314-41836124989B}" dt="2026-07-09T13:11:47.468" v="287"/>
          <ac:picMkLst>
            <pc:docMk/>
            <pc:sldMk cId="1375095078" sldId="259"/>
            <ac:picMk id="3" creationId="{4EAD3127-2948-8CE4-2E5A-CC68BC0501D1}"/>
          </ac:picMkLst>
        </pc:picChg>
        <pc:picChg chg="mod ord">
          <ac:chgData name="Jack Hinchcliffe (Staff)" userId="107332fb-c3d0-425d-bbcf-f96957e0e55e" providerId="ADAL" clId="{ABC59560-D6F9-44F6-A314-41836124989B}" dt="2026-07-09T13:11:47.468" v="287"/>
          <ac:picMkLst>
            <pc:docMk/>
            <pc:sldMk cId="1375095078" sldId="259"/>
            <ac:picMk id="19" creationId="{471996A9-45FA-F27A-54A9-1D8A4307AA83}"/>
          </ac:picMkLst>
        </pc:picChg>
        <pc:cxnChg chg="mod ord">
          <ac:chgData name="Jack Hinchcliffe (Staff)" userId="107332fb-c3d0-425d-bbcf-f96957e0e55e" providerId="ADAL" clId="{ABC59560-D6F9-44F6-A314-41836124989B}" dt="2026-07-09T13:11:47.468" v="287"/>
          <ac:cxnSpMkLst>
            <pc:docMk/>
            <pc:sldMk cId="1375095078" sldId="259"/>
            <ac:cxnSpMk id="12" creationId="{4A7C1250-E49B-100F-055C-DEAB46AF92A4}"/>
          </ac:cxnSpMkLst>
        </pc:cxnChg>
        <pc:cxnChg chg="mod">
          <ac:chgData name="Jack Hinchcliffe (Staff)" userId="107332fb-c3d0-425d-bbcf-f96957e0e55e" providerId="ADAL" clId="{ABC59560-D6F9-44F6-A314-41836124989B}" dt="2026-07-09T13:01:51.740" v="43" actId="962"/>
          <ac:cxnSpMkLst>
            <pc:docMk/>
            <pc:sldMk cId="1375095078" sldId="259"/>
            <ac:cxnSpMk id="13" creationId="{920BC500-23DD-5D49-1551-C4BECAB43F21}"/>
          </ac:cxnSpMkLst>
        </pc:cxnChg>
        <pc:cxnChg chg="mod ord">
          <ac:chgData name="Jack Hinchcliffe (Staff)" userId="107332fb-c3d0-425d-bbcf-f96957e0e55e" providerId="ADAL" clId="{ABC59560-D6F9-44F6-A314-41836124989B}" dt="2026-07-09T13:11:47.468" v="287"/>
          <ac:cxnSpMkLst>
            <pc:docMk/>
            <pc:sldMk cId="1375095078" sldId="259"/>
            <ac:cxnSpMk id="14" creationId="{4518A991-2046-7425-6215-7D430EDCF04F}"/>
          </ac:cxnSpMkLst>
        </pc:cxnChg>
      </pc:sldChg>
      <pc:sldChg chg="modSp mod">
        <pc:chgData name="Jack Hinchcliffe (Staff)" userId="107332fb-c3d0-425d-bbcf-f96957e0e55e" providerId="ADAL" clId="{ABC59560-D6F9-44F6-A314-41836124989B}" dt="2026-07-09T13:11:48.779" v="288"/>
        <pc:sldMkLst>
          <pc:docMk/>
          <pc:sldMk cId="3438940970" sldId="260"/>
        </pc:sldMkLst>
        <pc:spChg chg="mod ord">
          <ac:chgData name="Jack Hinchcliffe (Staff)" userId="107332fb-c3d0-425d-bbcf-f96957e0e55e" providerId="ADAL" clId="{ABC59560-D6F9-44F6-A314-41836124989B}" dt="2026-07-09T13:11:48.779" v="288"/>
          <ac:spMkLst>
            <pc:docMk/>
            <pc:sldMk cId="3438940970" sldId="260"/>
            <ac:spMk id="2" creationId="{94BFDBC9-B2DF-6BD6-660D-0E5384706AC2}"/>
          </ac:spMkLst>
        </pc:spChg>
        <pc:spChg chg="ord">
          <ac:chgData name="Jack Hinchcliffe (Staff)" userId="107332fb-c3d0-425d-bbcf-f96957e0e55e" providerId="ADAL" clId="{ABC59560-D6F9-44F6-A314-41836124989B}" dt="2026-07-09T13:11:48.779" v="288"/>
          <ac:spMkLst>
            <pc:docMk/>
            <pc:sldMk cId="3438940970" sldId="260"/>
            <ac:spMk id="6" creationId="{0CF4EBA2-DA3C-0287-092C-39DD07620B75}"/>
          </ac:spMkLst>
        </pc:spChg>
        <pc:spChg chg="ord">
          <ac:chgData name="Jack Hinchcliffe (Staff)" userId="107332fb-c3d0-425d-bbcf-f96957e0e55e" providerId="ADAL" clId="{ABC59560-D6F9-44F6-A314-41836124989B}" dt="2026-07-09T13:11:48.779" v="288"/>
          <ac:spMkLst>
            <pc:docMk/>
            <pc:sldMk cId="3438940970" sldId="260"/>
            <ac:spMk id="8" creationId="{F46D56C5-409D-C86E-9745-2D261291CDBC}"/>
          </ac:spMkLst>
        </pc:spChg>
        <pc:grpChg chg="mod ord">
          <ac:chgData name="Jack Hinchcliffe (Staff)" userId="107332fb-c3d0-425d-bbcf-f96957e0e55e" providerId="ADAL" clId="{ABC59560-D6F9-44F6-A314-41836124989B}" dt="2026-07-09T13:11:48.779" v="288"/>
          <ac:grpSpMkLst>
            <pc:docMk/>
            <pc:sldMk cId="3438940970" sldId="260"/>
            <ac:grpSpMk id="14" creationId="{516212ED-955A-8FA4-AF8C-D0F2A362DC16}"/>
          </ac:grpSpMkLst>
        </pc:grpChg>
        <pc:picChg chg="mod ord">
          <ac:chgData name="Jack Hinchcliffe (Staff)" userId="107332fb-c3d0-425d-bbcf-f96957e0e55e" providerId="ADAL" clId="{ABC59560-D6F9-44F6-A314-41836124989B}" dt="2026-07-09T13:11:48.779" v="288"/>
          <ac:picMkLst>
            <pc:docMk/>
            <pc:sldMk cId="3438940970" sldId="260"/>
            <ac:picMk id="3" creationId="{C9096135-9CDC-255B-F7A3-3C99480B30BD}"/>
          </ac:picMkLst>
        </pc:picChg>
      </pc:sldChg>
      <pc:sldChg chg="modSp mod">
        <pc:chgData name="Jack Hinchcliffe (Staff)" userId="107332fb-c3d0-425d-bbcf-f96957e0e55e" providerId="ADAL" clId="{ABC59560-D6F9-44F6-A314-41836124989B}" dt="2026-07-09T13:11:49.730" v="289"/>
        <pc:sldMkLst>
          <pc:docMk/>
          <pc:sldMk cId="478033420" sldId="261"/>
        </pc:sldMkLst>
        <pc:spChg chg="ord">
          <ac:chgData name="Jack Hinchcliffe (Staff)" userId="107332fb-c3d0-425d-bbcf-f96957e0e55e" providerId="ADAL" clId="{ABC59560-D6F9-44F6-A314-41836124989B}" dt="2026-07-09T13:11:49.730" v="289"/>
          <ac:spMkLst>
            <pc:docMk/>
            <pc:sldMk cId="478033420" sldId="261"/>
            <ac:spMk id="6" creationId="{BEEAC783-C63B-64A6-330F-DA3C1FD97E49}"/>
          </ac:spMkLst>
        </pc:spChg>
        <pc:spChg chg="mod ord">
          <ac:chgData name="Jack Hinchcliffe (Staff)" userId="107332fb-c3d0-425d-bbcf-f96957e0e55e" providerId="ADAL" clId="{ABC59560-D6F9-44F6-A314-41836124989B}" dt="2026-07-09T13:11:49.730" v="289"/>
          <ac:spMkLst>
            <pc:docMk/>
            <pc:sldMk cId="478033420" sldId="261"/>
            <ac:spMk id="9" creationId="{F6E5A6AD-573D-6439-6870-5F865004887A}"/>
          </ac:spMkLst>
        </pc:spChg>
        <pc:spChg chg="ord">
          <ac:chgData name="Jack Hinchcliffe (Staff)" userId="107332fb-c3d0-425d-bbcf-f96957e0e55e" providerId="ADAL" clId="{ABC59560-D6F9-44F6-A314-41836124989B}" dt="2026-07-09T13:11:49.730" v="289"/>
          <ac:spMkLst>
            <pc:docMk/>
            <pc:sldMk cId="478033420" sldId="261"/>
            <ac:spMk id="15" creationId="{B5922612-88AE-96C7-653B-3D96C1F7E67F}"/>
          </ac:spMkLst>
        </pc:spChg>
        <pc:grpChg chg="mod ord">
          <ac:chgData name="Jack Hinchcliffe (Staff)" userId="107332fb-c3d0-425d-bbcf-f96957e0e55e" providerId="ADAL" clId="{ABC59560-D6F9-44F6-A314-41836124989B}" dt="2026-07-09T13:11:49.730" v="289"/>
          <ac:grpSpMkLst>
            <pc:docMk/>
            <pc:sldMk cId="478033420" sldId="261"/>
            <ac:grpSpMk id="13" creationId="{7F109A4E-A67B-4173-E0FE-567EBDE31683}"/>
          </ac:grpSpMkLst>
        </pc:grpChg>
        <pc:picChg chg="mod ord">
          <ac:chgData name="Jack Hinchcliffe (Staff)" userId="107332fb-c3d0-425d-bbcf-f96957e0e55e" providerId="ADAL" clId="{ABC59560-D6F9-44F6-A314-41836124989B}" dt="2026-07-09T13:11:49.730" v="289"/>
          <ac:picMkLst>
            <pc:docMk/>
            <pc:sldMk cId="478033420" sldId="261"/>
            <ac:picMk id="2" creationId="{1C1A08BE-BF58-6EDA-390D-9AD313C6B88B}"/>
          </ac:picMkLst>
        </pc:picChg>
        <pc:picChg chg="mod ord">
          <ac:chgData name="Jack Hinchcliffe (Staff)" userId="107332fb-c3d0-425d-bbcf-f96957e0e55e" providerId="ADAL" clId="{ABC59560-D6F9-44F6-A314-41836124989B}" dt="2026-07-09T13:11:49.730" v="289"/>
          <ac:picMkLst>
            <pc:docMk/>
            <pc:sldMk cId="478033420" sldId="261"/>
            <ac:picMk id="17" creationId="{8B98255C-D79E-F2A5-2B7E-AB9841735844}"/>
          </ac:picMkLst>
        </pc:picChg>
        <pc:cxnChg chg="mod ord">
          <ac:chgData name="Jack Hinchcliffe (Staff)" userId="107332fb-c3d0-425d-bbcf-f96957e0e55e" providerId="ADAL" clId="{ABC59560-D6F9-44F6-A314-41836124989B}" dt="2026-07-09T13:11:49.730" v="289"/>
          <ac:cxnSpMkLst>
            <pc:docMk/>
            <pc:sldMk cId="478033420" sldId="261"/>
            <ac:cxnSpMk id="18" creationId="{06D4D899-6336-8592-000E-4B2BE88F3A30}"/>
          </ac:cxnSpMkLst>
        </pc:cxnChg>
      </pc:sldChg>
      <pc:sldChg chg="addSp modSp mod">
        <pc:chgData name="Jack Hinchcliffe (Staff)" userId="107332fb-c3d0-425d-bbcf-f96957e0e55e" providerId="ADAL" clId="{ABC59560-D6F9-44F6-A314-41836124989B}" dt="2026-07-09T13:12:12.604" v="298"/>
        <pc:sldMkLst>
          <pc:docMk/>
          <pc:sldMk cId="1985982310" sldId="271"/>
        </pc:sldMkLst>
        <pc:spChg chg="ord">
          <ac:chgData name="Jack Hinchcliffe (Staff)" userId="107332fb-c3d0-425d-bbcf-f96957e0e55e" providerId="ADAL" clId="{ABC59560-D6F9-44F6-A314-41836124989B}" dt="2026-07-09T13:12:12.604" v="298"/>
          <ac:spMkLst>
            <pc:docMk/>
            <pc:sldMk cId="1985982310" sldId="271"/>
            <ac:spMk id="3" creationId="{3751AD1C-A771-C518-AD61-BA97532EBDF1}"/>
          </ac:spMkLst>
        </pc:spChg>
        <pc:spChg chg="mod ord">
          <ac:chgData name="Jack Hinchcliffe (Staff)" userId="107332fb-c3d0-425d-bbcf-f96957e0e55e" providerId="ADAL" clId="{ABC59560-D6F9-44F6-A314-41836124989B}" dt="2026-07-09T13:12:12.604" v="298"/>
          <ac:spMkLst>
            <pc:docMk/>
            <pc:sldMk cId="1985982310" sldId="271"/>
            <ac:spMk id="4" creationId="{5920790E-21F4-4BAC-176F-5A890B80945C}"/>
          </ac:spMkLst>
        </pc:spChg>
        <pc:spChg chg="add mod ord">
          <ac:chgData name="Jack Hinchcliffe (Staff)" userId="107332fb-c3d0-425d-bbcf-f96957e0e55e" providerId="ADAL" clId="{ABC59560-D6F9-44F6-A314-41836124989B}" dt="2026-07-09T13:12:12.604" v="298"/>
          <ac:spMkLst>
            <pc:docMk/>
            <pc:sldMk cId="1985982310" sldId="271"/>
            <ac:spMk id="5" creationId="{9666332F-4382-405B-9701-601FAD25877D}"/>
          </ac:spMkLst>
        </pc:spChg>
        <pc:spChg chg="ord">
          <ac:chgData name="Jack Hinchcliffe (Staff)" userId="107332fb-c3d0-425d-bbcf-f96957e0e55e" providerId="ADAL" clId="{ABC59560-D6F9-44F6-A314-41836124989B}" dt="2026-07-09T13:12:12.604" v="298"/>
          <ac:spMkLst>
            <pc:docMk/>
            <pc:sldMk cId="1985982310" sldId="271"/>
            <ac:spMk id="6" creationId="{8CC0CC2E-A93D-F536-3024-0641432C8FFA}"/>
          </ac:spMkLst>
        </pc:spChg>
        <pc:picChg chg="mod ord">
          <ac:chgData name="Jack Hinchcliffe (Staff)" userId="107332fb-c3d0-425d-bbcf-f96957e0e55e" providerId="ADAL" clId="{ABC59560-D6F9-44F6-A314-41836124989B}" dt="2026-07-09T13:12:12.604" v="298"/>
          <ac:picMkLst>
            <pc:docMk/>
            <pc:sldMk cId="1985982310" sldId="271"/>
            <ac:picMk id="2" creationId="{3B232152-F5C1-BFBC-B7D5-76D805DAA1A9}"/>
          </ac:picMkLst>
        </pc:picChg>
      </pc:sldChg>
      <pc:sldChg chg="modSp mod">
        <pc:chgData name="Jack Hinchcliffe (Staff)" userId="107332fb-c3d0-425d-bbcf-f96957e0e55e" providerId="ADAL" clId="{ABC59560-D6F9-44F6-A314-41836124989B}" dt="2026-07-09T13:11:45.692" v="286"/>
        <pc:sldMkLst>
          <pc:docMk/>
          <pc:sldMk cId="2553921579" sldId="272"/>
        </pc:sldMkLst>
        <pc:spChg chg="mod ord">
          <ac:chgData name="Jack Hinchcliffe (Staff)" userId="107332fb-c3d0-425d-bbcf-f96957e0e55e" providerId="ADAL" clId="{ABC59560-D6F9-44F6-A314-41836124989B}" dt="2026-07-09T13:11:45.692" v="286"/>
          <ac:spMkLst>
            <pc:docMk/>
            <pc:sldMk cId="2553921579" sldId="272"/>
            <ac:spMk id="4" creationId="{BB42B43C-AEB8-CFC8-9F5B-75981854E773}"/>
          </ac:spMkLst>
        </pc:spChg>
        <pc:spChg chg="ord">
          <ac:chgData name="Jack Hinchcliffe (Staff)" userId="107332fb-c3d0-425d-bbcf-f96957e0e55e" providerId="ADAL" clId="{ABC59560-D6F9-44F6-A314-41836124989B}" dt="2026-07-09T13:11:45.692" v="286"/>
          <ac:spMkLst>
            <pc:docMk/>
            <pc:sldMk cId="2553921579" sldId="272"/>
            <ac:spMk id="5" creationId="{54A0FD3D-5832-2E97-9E22-82E20EB6626A}"/>
          </ac:spMkLst>
        </pc:spChg>
        <pc:spChg chg="ord">
          <ac:chgData name="Jack Hinchcliffe (Staff)" userId="107332fb-c3d0-425d-bbcf-f96957e0e55e" providerId="ADAL" clId="{ABC59560-D6F9-44F6-A314-41836124989B}" dt="2026-07-09T13:11:45.692" v="286"/>
          <ac:spMkLst>
            <pc:docMk/>
            <pc:sldMk cId="2553921579" sldId="272"/>
            <ac:spMk id="6" creationId="{73DD234B-561D-E830-1E2B-BC8CB29CF35E}"/>
          </ac:spMkLst>
        </pc:spChg>
        <pc:picChg chg="mod ord">
          <ac:chgData name="Jack Hinchcliffe (Staff)" userId="107332fb-c3d0-425d-bbcf-f96957e0e55e" providerId="ADAL" clId="{ABC59560-D6F9-44F6-A314-41836124989B}" dt="2026-07-09T13:11:45.692" v="286"/>
          <ac:picMkLst>
            <pc:docMk/>
            <pc:sldMk cId="2553921579" sldId="272"/>
            <ac:picMk id="2" creationId="{1B9DFDC1-01D7-3A29-20D6-45A44D67E038}"/>
          </ac:picMkLst>
        </pc:picChg>
        <pc:picChg chg="mod ord">
          <ac:chgData name="Jack Hinchcliffe (Staff)" userId="107332fb-c3d0-425d-bbcf-f96957e0e55e" providerId="ADAL" clId="{ABC59560-D6F9-44F6-A314-41836124989B}" dt="2026-07-09T13:11:45.692" v="286"/>
          <ac:picMkLst>
            <pc:docMk/>
            <pc:sldMk cId="2553921579" sldId="272"/>
            <ac:picMk id="9" creationId="{2F6DDF35-EC16-6243-B58C-ABFDDAC055B5}"/>
          </ac:picMkLst>
        </pc:picChg>
      </pc:sldChg>
      <pc:sldChg chg="modSp mod">
        <pc:chgData name="Jack Hinchcliffe (Staff)" userId="107332fb-c3d0-425d-bbcf-f96957e0e55e" providerId="ADAL" clId="{ABC59560-D6F9-44F6-A314-41836124989B}" dt="2026-07-09T13:11:53.062" v="293"/>
        <pc:sldMkLst>
          <pc:docMk/>
          <pc:sldMk cId="2448999773" sldId="273"/>
        </pc:sldMkLst>
        <pc:spChg chg="ord">
          <ac:chgData name="Jack Hinchcliffe (Staff)" userId="107332fb-c3d0-425d-bbcf-f96957e0e55e" providerId="ADAL" clId="{ABC59560-D6F9-44F6-A314-41836124989B}" dt="2026-07-09T13:11:53.062" v="293"/>
          <ac:spMkLst>
            <pc:docMk/>
            <pc:sldMk cId="2448999773" sldId="273"/>
            <ac:spMk id="4" creationId="{FCBE3916-2AB6-A7BF-5C39-5DAC9F6F1D67}"/>
          </ac:spMkLst>
        </pc:spChg>
        <pc:spChg chg="ord">
          <ac:chgData name="Jack Hinchcliffe (Staff)" userId="107332fb-c3d0-425d-bbcf-f96957e0e55e" providerId="ADAL" clId="{ABC59560-D6F9-44F6-A314-41836124989B}" dt="2026-07-09T13:11:53.062" v="293"/>
          <ac:spMkLst>
            <pc:docMk/>
            <pc:sldMk cId="2448999773" sldId="273"/>
            <ac:spMk id="6" creationId="{898193E3-DE46-29EE-0558-A14B7856136A}"/>
          </ac:spMkLst>
        </pc:spChg>
        <pc:spChg chg="mod ord">
          <ac:chgData name="Jack Hinchcliffe (Staff)" userId="107332fb-c3d0-425d-bbcf-f96957e0e55e" providerId="ADAL" clId="{ABC59560-D6F9-44F6-A314-41836124989B}" dt="2026-07-09T13:11:53.062" v="293"/>
          <ac:spMkLst>
            <pc:docMk/>
            <pc:sldMk cId="2448999773" sldId="273"/>
            <ac:spMk id="9" creationId="{AA12DE91-36E5-C5C2-0CD7-68F12379F63F}"/>
          </ac:spMkLst>
        </pc:spChg>
        <pc:spChg chg="ord">
          <ac:chgData name="Jack Hinchcliffe (Staff)" userId="107332fb-c3d0-425d-bbcf-f96957e0e55e" providerId="ADAL" clId="{ABC59560-D6F9-44F6-A314-41836124989B}" dt="2026-07-09T13:11:53.062" v="293"/>
          <ac:spMkLst>
            <pc:docMk/>
            <pc:sldMk cId="2448999773" sldId="273"/>
            <ac:spMk id="12" creationId="{EFEDA9A4-0B65-7FCB-D78E-AAD9714B49F4}"/>
          </ac:spMkLst>
        </pc:spChg>
        <pc:spChg chg="ord">
          <ac:chgData name="Jack Hinchcliffe (Staff)" userId="107332fb-c3d0-425d-bbcf-f96957e0e55e" providerId="ADAL" clId="{ABC59560-D6F9-44F6-A314-41836124989B}" dt="2026-07-09T13:11:53.062" v="293"/>
          <ac:spMkLst>
            <pc:docMk/>
            <pc:sldMk cId="2448999773" sldId="273"/>
            <ac:spMk id="13" creationId="{C390C291-3F2F-489A-082C-B2758EF454F4}"/>
          </ac:spMkLst>
        </pc:spChg>
        <pc:picChg chg="mod ord">
          <ac:chgData name="Jack Hinchcliffe (Staff)" userId="107332fb-c3d0-425d-bbcf-f96957e0e55e" providerId="ADAL" clId="{ABC59560-D6F9-44F6-A314-41836124989B}" dt="2026-07-09T13:11:53.062" v="293"/>
          <ac:picMkLst>
            <pc:docMk/>
            <pc:sldMk cId="2448999773" sldId="273"/>
            <ac:picMk id="2" creationId="{94E25792-85BD-114C-AFD4-7565F96E328B}"/>
          </ac:picMkLst>
        </pc:picChg>
        <pc:picChg chg="mod ord">
          <ac:chgData name="Jack Hinchcliffe (Staff)" userId="107332fb-c3d0-425d-bbcf-f96957e0e55e" providerId="ADAL" clId="{ABC59560-D6F9-44F6-A314-41836124989B}" dt="2026-07-09T13:11:53.062" v="293"/>
          <ac:picMkLst>
            <pc:docMk/>
            <pc:sldMk cId="2448999773" sldId="273"/>
            <ac:picMk id="3" creationId="{1840ECA9-3AA1-B416-E743-4D693555EA0E}"/>
          </ac:picMkLst>
        </pc:picChg>
        <pc:picChg chg="mod ord">
          <ac:chgData name="Jack Hinchcliffe (Staff)" userId="107332fb-c3d0-425d-bbcf-f96957e0e55e" providerId="ADAL" clId="{ABC59560-D6F9-44F6-A314-41836124989B}" dt="2026-07-09T13:11:53.062" v="293"/>
          <ac:picMkLst>
            <pc:docMk/>
            <pc:sldMk cId="2448999773" sldId="273"/>
            <ac:picMk id="10" creationId="{19F4EB03-B82A-7F72-8E0A-A373CF104B9E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7-09T13:11:54.575" v="294"/>
        <pc:sldMkLst>
          <pc:docMk/>
          <pc:sldMk cId="4013311528" sldId="274"/>
        </pc:sldMkLst>
        <pc:spChg chg="ord">
          <ac:chgData name="Jack Hinchcliffe (Staff)" userId="107332fb-c3d0-425d-bbcf-f96957e0e55e" providerId="ADAL" clId="{ABC59560-D6F9-44F6-A314-41836124989B}" dt="2026-07-09T13:11:54.575" v="294"/>
          <ac:spMkLst>
            <pc:docMk/>
            <pc:sldMk cId="4013311528" sldId="274"/>
            <ac:spMk id="3" creationId="{5A4C8E07-08EA-DA31-478B-9E9C20A40268}"/>
          </ac:spMkLst>
        </pc:spChg>
        <pc:spChg chg="add mod ord">
          <ac:chgData name="Jack Hinchcliffe (Staff)" userId="107332fb-c3d0-425d-bbcf-f96957e0e55e" providerId="ADAL" clId="{ABC59560-D6F9-44F6-A314-41836124989B}" dt="2026-07-09T13:11:54.575" v="294"/>
          <ac:spMkLst>
            <pc:docMk/>
            <pc:sldMk cId="4013311528" sldId="274"/>
            <ac:spMk id="4" creationId="{71289AC1-320F-BDE8-FE50-E2DA54837336}"/>
          </ac:spMkLst>
        </pc:spChg>
        <pc:picChg chg="mod ord">
          <ac:chgData name="Jack Hinchcliffe (Staff)" userId="107332fb-c3d0-425d-bbcf-f96957e0e55e" providerId="ADAL" clId="{ABC59560-D6F9-44F6-A314-41836124989B}" dt="2026-07-09T13:11:54.575" v="294"/>
          <ac:picMkLst>
            <pc:docMk/>
            <pc:sldMk cId="4013311528" sldId="274"/>
            <ac:picMk id="2" creationId="{15B753BF-2F51-40BE-A844-886AB105F1B2}"/>
          </ac:picMkLst>
        </pc:picChg>
        <pc:picChg chg="mod ord">
          <ac:chgData name="Jack Hinchcliffe (Staff)" userId="107332fb-c3d0-425d-bbcf-f96957e0e55e" providerId="ADAL" clId="{ABC59560-D6F9-44F6-A314-41836124989B}" dt="2026-07-09T13:11:54.575" v="294"/>
          <ac:picMkLst>
            <pc:docMk/>
            <pc:sldMk cId="4013311528" sldId="274"/>
            <ac:picMk id="9" creationId="{45C695C9-CCD8-BE80-1CDA-2037AB4EBB91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7-09T13:11:55.667" v="295"/>
        <pc:sldMkLst>
          <pc:docMk/>
          <pc:sldMk cId="3208428856" sldId="275"/>
        </pc:sldMkLst>
        <pc:spChg chg="ord">
          <ac:chgData name="Jack Hinchcliffe (Staff)" userId="107332fb-c3d0-425d-bbcf-f96957e0e55e" providerId="ADAL" clId="{ABC59560-D6F9-44F6-A314-41836124989B}" dt="2026-07-09T13:11:55.667" v="295"/>
          <ac:spMkLst>
            <pc:docMk/>
            <pc:sldMk cId="3208428856" sldId="275"/>
            <ac:spMk id="3" creationId="{B1F2653D-AA34-B1F6-A913-5FAB989BF790}"/>
          </ac:spMkLst>
        </pc:spChg>
        <pc:spChg chg="add mod ord">
          <ac:chgData name="Jack Hinchcliffe (Staff)" userId="107332fb-c3d0-425d-bbcf-f96957e0e55e" providerId="ADAL" clId="{ABC59560-D6F9-44F6-A314-41836124989B}" dt="2026-07-09T13:11:55.667" v="295"/>
          <ac:spMkLst>
            <pc:docMk/>
            <pc:sldMk cId="3208428856" sldId="275"/>
            <ac:spMk id="4" creationId="{C7EDDCA7-28BE-6936-6640-46A09E06646B}"/>
          </ac:spMkLst>
        </pc:spChg>
        <pc:picChg chg="mod ord">
          <ac:chgData name="Jack Hinchcliffe (Staff)" userId="107332fb-c3d0-425d-bbcf-f96957e0e55e" providerId="ADAL" clId="{ABC59560-D6F9-44F6-A314-41836124989B}" dt="2026-07-09T13:11:55.667" v="295"/>
          <ac:picMkLst>
            <pc:docMk/>
            <pc:sldMk cId="3208428856" sldId="275"/>
            <ac:picMk id="2" creationId="{20F40796-B332-37CB-BF2A-CE844D628F2E}"/>
          </ac:picMkLst>
        </pc:picChg>
        <pc:picChg chg="mod ord">
          <ac:chgData name="Jack Hinchcliffe (Staff)" userId="107332fb-c3d0-425d-bbcf-f96957e0e55e" providerId="ADAL" clId="{ABC59560-D6F9-44F6-A314-41836124989B}" dt="2026-07-09T13:11:55.667" v="295"/>
          <ac:picMkLst>
            <pc:docMk/>
            <pc:sldMk cId="3208428856" sldId="275"/>
            <ac:picMk id="10" creationId="{EAFC0C5F-AF41-E29A-CC00-92425148893F}"/>
          </ac:picMkLst>
        </pc:picChg>
      </pc:sldChg>
    </pc:docChg>
  </pc:docChgLst>
  <pc:docChgLst>
    <pc:chgData name="Gillian Martin (Staff)" userId="7913b15b-e388-4e39-b2de-ce0ec955df36" providerId="ADAL" clId="{E11C1E42-8DA6-44D8-BB5B-66E05883398A}"/>
    <pc:docChg chg="undo custSel addSld delSld modSld sldOrd">
      <pc:chgData name="Gillian Martin (Staff)" userId="7913b15b-e388-4e39-b2de-ce0ec955df36" providerId="ADAL" clId="{E11C1E42-8DA6-44D8-BB5B-66E05883398A}" dt="2026-07-08T08:54:46.942" v="3141" actId="732"/>
      <pc:docMkLst>
        <pc:docMk/>
      </pc:docMkLst>
      <pc:sldChg chg="modSp mod">
        <pc:chgData name="Gillian Martin (Staff)" userId="7913b15b-e388-4e39-b2de-ce0ec955df36" providerId="ADAL" clId="{E11C1E42-8DA6-44D8-BB5B-66E05883398A}" dt="2026-07-08T08:49:06.681" v="3118"/>
        <pc:sldMkLst>
          <pc:docMk/>
          <pc:sldMk cId="2942099368" sldId="256"/>
        </pc:sldMkLst>
        <pc:spChg chg="mod">
          <ac:chgData name="Gillian Martin (Staff)" userId="7913b15b-e388-4e39-b2de-ce0ec955df36" providerId="ADAL" clId="{E11C1E42-8DA6-44D8-BB5B-66E05883398A}" dt="2026-07-08T08:49:06.681" v="3118"/>
          <ac:spMkLst>
            <pc:docMk/>
            <pc:sldMk cId="2942099368" sldId="256"/>
            <ac:spMk id="4" creationId="{C6F9D7F3-8CE6-43E2-A3E0-5D15EED0DC77}"/>
          </ac:spMkLst>
        </pc:spChg>
      </pc:sldChg>
      <pc:sldChg chg="addSp delSp modSp mod">
        <pc:chgData name="Gillian Martin (Staff)" userId="7913b15b-e388-4e39-b2de-ce0ec955df36" providerId="ADAL" clId="{E11C1E42-8DA6-44D8-BB5B-66E05883398A}" dt="2026-07-08T08:54:46.942" v="3141" actId="732"/>
        <pc:sldMkLst>
          <pc:docMk/>
          <pc:sldMk cId="2340864920" sldId="257"/>
        </pc:sldMkLst>
        <pc:spChg chg="mod">
          <ac:chgData name="Gillian Martin (Staff)" userId="7913b15b-e388-4e39-b2de-ce0ec955df36" providerId="ADAL" clId="{E11C1E42-8DA6-44D8-BB5B-66E05883398A}" dt="2026-07-08T08:51:49.660" v="3121" actId="6549"/>
          <ac:spMkLst>
            <pc:docMk/>
            <pc:sldMk cId="2340864920" sldId="257"/>
            <ac:spMk id="8" creationId="{BA3D1E8A-C280-92B1-126F-46E5AA568728}"/>
          </ac:spMkLst>
        </pc:spChg>
        <pc:picChg chg="add mod modCrop">
          <ac:chgData name="Gillian Martin (Staff)" userId="7913b15b-e388-4e39-b2de-ce0ec955df36" providerId="ADAL" clId="{E11C1E42-8DA6-44D8-BB5B-66E05883398A}" dt="2026-07-08T08:54:46.942" v="3141" actId="732"/>
          <ac:picMkLst>
            <pc:docMk/>
            <pc:sldMk cId="2340864920" sldId="257"/>
            <ac:picMk id="5" creationId="{D625FC1C-0D97-6AA2-359A-EEA69572D57C}"/>
          </ac:picMkLst>
        </pc:picChg>
        <pc:picChg chg="del">
          <ac:chgData name="Gillian Martin (Staff)" userId="7913b15b-e388-4e39-b2de-ce0ec955df36" providerId="ADAL" clId="{E11C1E42-8DA6-44D8-BB5B-66E05883398A}" dt="2026-07-08T08:53:40.955" v="3129" actId="478"/>
          <ac:picMkLst>
            <pc:docMk/>
            <pc:sldMk cId="2340864920" sldId="257"/>
            <ac:picMk id="9" creationId="{9362F0BE-3359-277C-AABF-6A119BEBD3BD}"/>
          </ac:picMkLst>
        </pc:picChg>
      </pc:sldChg>
      <pc:sldChg chg="modSp mod">
        <pc:chgData name="Gillian Martin (Staff)" userId="7913b15b-e388-4e39-b2de-ce0ec955df36" providerId="ADAL" clId="{E11C1E42-8DA6-44D8-BB5B-66E05883398A}" dt="2026-07-08T08:52:49.777" v="3128" actId="1076"/>
        <pc:sldMkLst>
          <pc:docMk/>
          <pc:sldMk cId="478033420" sldId="261"/>
        </pc:sldMkLst>
        <pc:spChg chg="mod">
          <ac:chgData name="Gillian Martin (Staff)" userId="7913b15b-e388-4e39-b2de-ce0ec955df36" providerId="ADAL" clId="{E11C1E42-8DA6-44D8-BB5B-66E05883398A}" dt="2026-07-08T08:52:38.215" v="3126" actId="6549"/>
          <ac:spMkLst>
            <pc:docMk/>
            <pc:sldMk cId="478033420" sldId="261"/>
            <ac:spMk id="15" creationId="{B5922612-88AE-96C7-653B-3D96C1F7E67F}"/>
          </ac:spMkLst>
        </pc:spChg>
        <pc:picChg chg="mod modCrop">
          <ac:chgData name="Gillian Martin (Staff)" userId="7913b15b-e388-4e39-b2de-ce0ec955df36" providerId="ADAL" clId="{E11C1E42-8DA6-44D8-BB5B-66E05883398A}" dt="2026-07-08T08:52:49.777" v="3128" actId="1076"/>
          <ac:picMkLst>
            <pc:docMk/>
            <pc:sldMk cId="478033420" sldId="261"/>
            <ac:picMk id="17" creationId="{8B98255C-D79E-F2A5-2B7E-AB9841735844}"/>
          </ac:picMkLst>
        </pc:picChg>
      </pc:sldChg>
      <pc:sldChg chg="modSp mod">
        <pc:chgData name="Gillian Martin (Staff)" userId="7913b15b-e388-4e39-b2de-ce0ec955df36" providerId="ADAL" clId="{E11C1E42-8DA6-44D8-BB5B-66E05883398A}" dt="2026-07-08T08:52:05.891" v="3124" actId="255"/>
        <pc:sldMkLst>
          <pc:docMk/>
          <pc:sldMk cId="1985982310" sldId="271"/>
        </pc:sldMkLst>
        <pc:spChg chg="mod">
          <ac:chgData name="Gillian Martin (Staff)" userId="7913b15b-e388-4e39-b2de-ce0ec955df36" providerId="ADAL" clId="{E11C1E42-8DA6-44D8-BB5B-66E05883398A}" dt="2026-07-08T08:52:05.891" v="3124" actId="255"/>
          <ac:spMkLst>
            <pc:docMk/>
            <pc:sldMk cId="1985982310" sldId="271"/>
            <ac:spMk id="3" creationId="{3751AD1C-A771-C518-AD61-BA97532EBDF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B9CE137-C98D-7BF6-AECE-7F6E061E7F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24000" y="3053632"/>
            <a:ext cx="9144000" cy="16723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Sputum Sample Collection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8950" y="6173787"/>
            <a:ext cx="4435231" cy="36512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7 ESCAPE Training Presentation Sputum Samples V2 24-07-26</a:t>
            </a:r>
          </a:p>
        </p:txBody>
      </p:sp>
      <p:pic>
        <p:nvPicPr>
          <p:cNvPr id="2" name="Picture 1" descr="ESCAPE trial logo">
            <a:extLst>
              <a:ext uri="{FF2B5EF4-FFF2-40B4-BE49-F238E27FC236}">
                <a16:creationId xmlns:a16="http://schemas.microsoft.com/office/drawing/2014/main" id="{F698CF91-3E78-56C9-2ABE-538BBEF54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04" y="1457655"/>
            <a:ext cx="2218592" cy="1595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CTU, University of Dundee, NHS Tayside, ESCAPE trial logos ">
            <a:extLst>
              <a:ext uri="{FF2B5EF4-FFF2-40B4-BE49-F238E27FC236}">
                <a16:creationId xmlns:a16="http://schemas.microsoft.com/office/drawing/2014/main" id="{6E8E4EAC-808A-F4A5-3423-22A7AAC54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505" y="298032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289AC1-320F-BDE8-FE50-E2DA548373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Research sputum sample log</a:t>
            </a:r>
          </a:p>
        </p:txBody>
      </p:sp>
      <p:pic>
        <p:nvPicPr>
          <p:cNvPr id="9" name="Picture 8" descr="screenshot of escape sample log ">
            <a:extLst>
              <a:ext uri="{FF2B5EF4-FFF2-40B4-BE49-F238E27FC236}">
                <a16:creationId xmlns:a16="http://schemas.microsoft.com/office/drawing/2014/main" id="{45C695C9-CCD8-BE80-1CDA-2037AB4EB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42" t="19412" r="21842" b="23011"/>
          <a:stretch>
            <a:fillRect/>
          </a:stretch>
        </p:blipFill>
        <p:spPr>
          <a:xfrm>
            <a:off x="903169" y="597964"/>
            <a:ext cx="10385661" cy="5758386"/>
          </a:xfrm>
          <a:prstGeom prst="rect">
            <a:avLst/>
          </a:prstGeom>
        </p:spPr>
      </p:pic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15B753BF-2F51-40BE-A844-886AB105F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912" y="253510"/>
            <a:ext cx="4438273" cy="68890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4C8E07-08EA-DA31-478B-9E9C20A40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31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71830-C4C6-618C-4E51-93BE1AE7A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EDDCA7-28BE-6936-6640-46A09E0664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Excess clinical sputum sample log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F2653D-AA34-B1F6-A913-5FAB989B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11</a:t>
            </a:fld>
            <a:endParaRPr lang="en-GB"/>
          </a:p>
        </p:txBody>
      </p:sp>
      <p:pic>
        <p:nvPicPr>
          <p:cNvPr id="10" name="Picture 9" descr="screenshot of excess sputum sample log">
            <a:extLst>
              <a:ext uri="{FF2B5EF4-FFF2-40B4-BE49-F238E27FC236}">
                <a16:creationId xmlns:a16="http://schemas.microsoft.com/office/drawing/2014/main" id="{EAFC0C5F-AF41-E29A-CC00-9242514889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89" t="19412" r="23736" b="23746"/>
          <a:stretch>
            <a:fillRect/>
          </a:stretch>
        </p:blipFill>
        <p:spPr>
          <a:xfrm>
            <a:off x="838200" y="727677"/>
            <a:ext cx="10215612" cy="5729627"/>
          </a:xfrm>
          <a:prstGeom prst="rect">
            <a:avLst/>
          </a:prstGeom>
        </p:spPr>
      </p:pic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20F40796-B332-37CB-BF2A-CE844D62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539" y="119052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2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88CC4-DE85-8ADC-BB3C-5647B88041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5843" y="886915"/>
            <a:ext cx="10261601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Laboratory Manual Sample Collection</a:t>
            </a:r>
          </a:p>
        </p:txBody>
      </p:sp>
      <p:pic>
        <p:nvPicPr>
          <p:cNvPr id="3" name="Picture 2" descr="TCTU, university of Dundee, NHS Tayside, ESCAPE trial logos">
            <a:extLst>
              <a:ext uri="{FF2B5EF4-FFF2-40B4-BE49-F238E27FC236}">
                <a16:creationId xmlns:a16="http://schemas.microsoft.com/office/drawing/2014/main" id="{72940331-8765-A581-8A68-A2AB255D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66" y="54057"/>
            <a:ext cx="4438273" cy="688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3D1E8A-C280-92B1-126F-46E5AA568728}"/>
              </a:ext>
            </a:extLst>
          </p:cNvPr>
          <p:cNvSpPr txBox="1"/>
          <p:nvPr/>
        </p:nvSpPr>
        <p:spPr>
          <a:xfrm>
            <a:off x="345843" y="1898539"/>
            <a:ext cx="6519414" cy="3698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Visit 1 clinical sputum sample is not needed if the participant has met the inclusion criteria and had a new positive </a:t>
            </a:r>
            <a:r>
              <a:rPr lang="en-GB" sz="1800" i="1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P. aeruginosa </a:t>
            </a:r>
            <a:r>
              <a:rPr lang="en-GB" sz="1800" dirty="0"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sputum within the 6 months prior to randomisation</a:t>
            </a:r>
            <a:endParaRPr lang="en-GB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GB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GB" dirty="0"/>
              <a:t>Two sputum samples will be collected at visits 2, 4, 5 &amp; 6: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One clinical research sample for </a:t>
            </a:r>
            <a:r>
              <a:rPr lang="en-GB" i="1" dirty="0"/>
              <a:t>P. aeruginosa</a:t>
            </a:r>
            <a:r>
              <a:rPr lang="en-GB" dirty="0"/>
              <a:t> testing at local NHS labs (excess sample to be stored at site, if possible)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One research sputum sample which will be shipped fresh to research labs for analysis (either posted from site on day of visit or posted by participant post-visit)</a:t>
            </a:r>
          </a:p>
        </p:txBody>
      </p:sp>
      <p:pic>
        <p:nvPicPr>
          <p:cNvPr id="5" name="Picture 4" descr="screenshot from lab manual ">
            <a:extLst>
              <a:ext uri="{FF2B5EF4-FFF2-40B4-BE49-F238E27FC236}">
                <a16:creationId xmlns:a16="http://schemas.microsoft.com/office/drawing/2014/main" id="{D625FC1C-0D97-6AA2-359A-EEA69572D5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28" t="26645" r="36745" b="21369"/>
          <a:stretch>
            <a:fillRect/>
          </a:stretch>
        </p:blipFill>
        <p:spPr>
          <a:xfrm>
            <a:off x="6782540" y="1095817"/>
            <a:ext cx="5169394" cy="513542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698FF-AB6C-F555-E6A8-8400D9EA0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66332F-4382-405B-9701-601FAD25877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2616" y="-679622"/>
            <a:ext cx="4438272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Sputum sample collection clinical sputum sample</a:t>
            </a:r>
          </a:p>
        </p:txBody>
      </p:sp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3B232152-F5C1-BFBC-B7D5-76D805DAA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194" y="158896"/>
            <a:ext cx="4438273" cy="68890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920790E-21F4-4BAC-176F-5A890B80945C}"/>
              </a:ext>
            </a:extLst>
          </p:cNvPr>
          <p:cNvSpPr txBox="1">
            <a:spLocks/>
          </p:cNvSpPr>
          <p:nvPr/>
        </p:nvSpPr>
        <p:spPr>
          <a:xfrm>
            <a:off x="525751" y="1077828"/>
            <a:ext cx="109507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Sputum sample collection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51AD1C-A771-C518-AD61-BA97532EBDF1}"/>
              </a:ext>
            </a:extLst>
          </p:cNvPr>
          <p:cNvSpPr txBox="1"/>
          <p:nvPr/>
        </p:nvSpPr>
        <p:spPr>
          <a:xfrm>
            <a:off x="525751" y="2027780"/>
            <a:ext cx="11490845" cy="323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Sputum Sample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To be collected as per lab manual &amp; tested through local NHS labs (visits 2, 4, 5 &amp; 6)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NHS microbiology culture for </a:t>
            </a:r>
            <a:r>
              <a:rPr lang="en-GB" sz="2300" i="1" dirty="0"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i="1" dirty="0">
                <a:latin typeface="Arial" panose="020B0604020202020204" pitchFamily="34" charset="0"/>
                <a:cs typeface="Arial" panose="020B0604020202020204" pitchFamily="34" charset="0"/>
              </a:rPr>
              <a:t>aeruginosa</a:t>
            </a: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 status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If possible, store excess sample at -80°C. Excess samples to be shipped to research team laboratory at end of trial</a:t>
            </a:r>
            <a:endParaRPr lang="en-GB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Clinical sputum sample results to be recorded on eCRF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0CC2E-A93D-F536-3024-0641432C8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98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B084F-22C3-D0DE-B1E8-CA6E43CD9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AD5B47-8285-E7EB-F359-90F13B20B8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Sputum sample collection research sputum sample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F7F159-D862-525E-5257-7B915B0B2387}"/>
              </a:ext>
            </a:extLst>
          </p:cNvPr>
          <p:cNvSpPr txBox="1"/>
          <p:nvPr/>
        </p:nvSpPr>
        <p:spPr>
          <a:xfrm>
            <a:off x="562873" y="303420"/>
            <a:ext cx="6094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Sputum sample collection</a:t>
            </a:r>
            <a:endParaRPr lang="en-GB" sz="2400" b="1" dirty="0">
              <a:solidFill>
                <a:srgbClr val="3595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ctu, uni of dundee, nhs tayside, escape trial logos">
            <a:extLst>
              <a:ext uri="{FF2B5EF4-FFF2-40B4-BE49-F238E27FC236}">
                <a16:creationId xmlns:a16="http://schemas.microsoft.com/office/drawing/2014/main" id="{A2031C5F-A5CA-402C-A0F2-05EF21041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20576"/>
            <a:ext cx="4438273" cy="688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01C6B4-554E-297E-81BB-2626FEEF7C54}"/>
              </a:ext>
            </a:extLst>
          </p:cNvPr>
          <p:cNvSpPr txBox="1"/>
          <p:nvPr/>
        </p:nvSpPr>
        <p:spPr>
          <a:xfrm>
            <a:off x="562873" y="984968"/>
            <a:ext cx="10927512" cy="2626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Sputum Sample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Visit collection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possible, to be collected as per lab manual during visits (visits 2, 4, 5 &amp; 6)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collected during visit, research team to post sample on day of visit to research team labs, using postage box &amp; postage label provided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Visits to be scheduled Monday – Thursday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11FCB-F840-0E90-CBFD-177FEC9E6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A883C-B2EB-619B-092B-97E43DBDBBE4}"/>
              </a:ext>
            </a:extLst>
          </p:cNvPr>
          <p:cNvSpPr txBox="1"/>
          <p:nvPr/>
        </p:nvSpPr>
        <p:spPr>
          <a:xfrm>
            <a:off x="525509" y="3686812"/>
            <a:ext cx="11223684" cy="3140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Participant collection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not possible to collect sample during visit, provide participant with: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sputum pot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postage box (attach postage label)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postage instructions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postal form (part 1 completed by research team)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Participant will post sample to research labs, using pre-labelled postage box provided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research samples will be processed by research team laboratory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38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7E341-C319-EF25-953D-5479BFD5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shot of escape sputum sample postal form">
            <a:extLst>
              <a:ext uri="{FF2B5EF4-FFF2-40B4-BE49-F238E27FC236}">
                <a16:creationId xmlns:a16="http://schemas.microsoft.com/office/drawing/2014/main" id="{2F6DDF35-EC16-6243-B58C-ABFDDAC055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06" t="24894" r="35639" b="5695"/>
          <a:stretch>
            <a:fillRect/>
          </a:stretch>
        </p:blipFill>
        <p:spPr>
          <a:xfrm>
            <a:off x="5111159" y="450652"/>
            <a:ext cx="4691332" cy="63440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B42B43C-AEB8-CFC8-9F5B-75981854E7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9202" y="924657"/>
            <a:ext cx="609456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Sputum postal form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35956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0FD3D-5832-2E97-9E22-82E20EB6626A}"/>
              </a:ext>
            </a:extLst>
          </p:cNvPr>
          <p:cNvSpPr txBox="1"/>
          <p:nvPr/>
        </p:nvSpPr>
        <p:spPr>
          <a:xfrm>
            <a:off x="379202" y="1737323"/>
            <a:ext cx="5279726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Part 1 to be completed by the research team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Sample ID = participant ID + visit number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01-03-02 is site 01, participant 03, visit 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 2 to be completed by research team if sample collected during visit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 2 to be completed by participant if sample is being collected at home, following the visit </a:t>
            </a:r>
          </a:p>
        </p:txBody>
      </p:sp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1B9DFDC1-01D7-3A29-20D6-45A44D67E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825" y="106198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D234B-561D-E830-1E2B-BC8CB29C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2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A6630-1EC8-635C-48F6-83C32AD70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35BA3-8295-5417-2F44-F154E467DC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3641" y="769742"/>
            <a:ext cx="10261601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sputum samples on trial database</a:t>
            </a:r>
          </a:p>
        </p:txBody>
      </p:sp>
      <p:pic>
        <p:nvPicPr>
          <p:cNvPr id="3" name="Picture 2" descr="tctu, uni of dundee, nhs tayside, escape trial logos">
            <a:extLst>
              <a:ext uri="{FF2B5EF4-FFF2-40B4-BE49-F238E27FC236}">
                <a16:creationId xmlns:a16="http://schemas.microsoft.com/office/drawing/2014/main" id="{4EAD3127-2948-8CE4-2E5A-CC68BC05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086" y="196438"/>
            <a:ext cx="4438273" cy="688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6809B8-6062-91DF-B643-885FC4130055}"/>
              </a:ext>
            </a:extLst>
          </p:cNvPr>
          <p:cNvSpPr txBox="1"/>
          <p:nvPr/>
        </p:nvSpPr>
        <p:spPr>
          <a:xfrm>
            <a:off x="623641" y="1488496"/>
            <a:ext cx="6094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cs typeface="Arial" panose="020B0604020202020204" pitchFamily="34" charset="0"/>
              </a:rPr>
              <a:t>At visits 2, 4, 5 &amp; 6:</a:t>
            </a:r>
            <a:endParaRPr lang="en-GB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7C1250-E49B-100F-055C-DEAB46AF9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22802" y="3389385"/>
            <a:ext cx="780803" cy="9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screenshot of eCRF showing how to record sputum sample results">
            <a:extLst>
              <a:ext uri="{FF2B5EF4-FFF2-40B4-BE49-F238E27FC236}">
                <a16:creationId xmlns:a16="http://schemas.microsoft.com/office/drawing/2014/main" id="{471996A9-45FA-F27A-54A9-1D8A4307AA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311" t="24295" r="2378" b="16478"/>
          <a:stretch>
            <a:fillRect/>
          </a:stretch>
        </p:blipFill>
        <p:spPr>
          <a:xfrm>
            <a:off x="232576" y="1934720"/>
            <a:ext cx="6239996" cy="42315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DAB3B0-1197-517B-5905-E8542B2004D0}"/>
              </a:ext>
            </a:extLst>
          </p:cNvPr>
          <p:cNvSpPr txBox="1"/>
          <p:nvPr/>
        </p:nvSpPr>
        <p:spPr>
          <a:xfrm>
            <a:off x="7203604" y="3035442"/>
            <a:ext cx="45116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cs typeface="Arial" panose="020B0604020202020204" pitchFamily="34" charset="0"/>
              </a:rPr>
              <a:t>Samples taken routinely, not part of the trial, to be tested by NHS labs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20BC500-23DD-5D49-1551-C4BECAB43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72572" y="4470191"/>
            <a:ext cx="780803" cy="9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18A991-2046-7425-6215-7D430EDCF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22801" y="5546004"/>
            <a:ext cx="780803" cy="9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E834B25-7419-6AB5-7C11-FA622D512AD5}"/>
              </a:ext>
            </a:extLst>
          </p:cNvPr>
          <p:cNvSpPr txBox="1"/>
          <p:nvPr/>
        </p:nvSpPr>
        <p:spPr>
          <a:xfrm>
            <a:off x="7253375" y="4126234"/>
            <a:ext cx="38660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cs typeface="Arial" panose="020B0604020202020204" pitchFamily="34" charset="0"/>
              </a:rPr>
              <a:t>Samples taken as part of the trial, to be tested by local NHS labs</a:t>
            </a:r>
            <a:endParaRPr lang="en-GB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840A1-7560-8DCE-42AE-273E9879F17F}"/>
              </a:ext>
            </a:extLst>
          </p:cNvPr>
          <p:cNvSpPr txBox="1"/>
          <p:nvPr/>
        </p:nvSpPr>
        <p:spPr>
          <a:xfrm>
            <a:off x="7253375" y="5207040"/>
            <a:ext cx="4100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cs typeface="Arial" panose="020B0604020202020204" pitchFamily="34" charset="0"/>
              </a:rPr>
              <a:t>Samples taken as part of the trial, </a:t>
            </a:r>
          </a:p>
          <a:p>
            <a:r>
              <a:rPr lang="en-GB" sz="2000" dirty="0">
                <a:cs typeface="Arial" panose="020B0604020202020204" pitchFamily="34" charset="0"/>
              </a:rPr>
              <a:t>to be tested by Dundee research lab</a:t>
            </a:r>
            <a:endParaRPr lang="en-GB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6CC2A-F2B1-A819-53C0-A3DD23349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9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CE26F-B74E-C89E-3E33-60681BC68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FDBC9-B2DF-6BD6-660D-0E5384706AC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736" y="647866"/>
            <a:ext cx="10261601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routine sputum sample results</a:t>
            </a:r>
          </a:p>
        </p:txBody>
      </p:sp>
      <p:pic>
        <p:nvPicPr>
          <p:cNvPr id="3" name="Picture 2" descr="tctu, uni of dundee, nhs tayside, escape trial logos">
            <a:extLst>
              <a:ext uri="{FF2B5EF4-FFF2-40B4-BE49-F238E27FC236}">
                <a16:creationId xmlns:a16="http://schemas.microsoft.com/office/drawing/2014/main" id="{C9096135-9CDC-255B-F7A3-3C99480B3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263" y="137724"/>
            <a:ext cx="4438273" cy="688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6D56C5-409D-C86E-9745-2D261291CDBC}"/>
              </a:ext>
            </a:extLst>
          </p:cNvPr>
          <p:cNvSpPr txBox="1"/>
          <p:nvPr/>
        </p:nvSpPr>
        <p:spPr>
          <a:xfrm>
            <a:off x="508736" y="1323474"/>
            <a:ext cx="10386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If there have been any routine NHS sputum samples since the participants previous visit, select “yes” and then “add routine sputum results”</a:t>
            </a:r>
            <a:endParaRPr lang="en-GB" sz="2000" i="1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This will open a repeating data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Record date of sample and positive/negative for </a:t>
            </a:r>
            <a:r>
              <a:rPr lang="en-GB" sz="2000" i="1" dirty="0">
                <a:cs typeface="Arial" panose="020B0604020202020204" pitchFamily="34" charset="0"/>
              </a:rPr>
              <a:t>P. aeruginosa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This data is required for trial outcome “Time to reinfection”</a:t>
            </a:r>
          </a:p>
        </p:txBody>
      </p:sp>
      <p:grpSp>
        <p:nvGrpSpPr>
          <p:cNvPr id="14" name="Group 13" descr="screenshot of eCRF showing how to add sputum sample results">
            <a:extLst>
              <a:ext uri="{FF2B5EF4-FFF2-40B4-BE49-F238E27FC236}">
                <a16:creationId xmlns:a16="http://schemas.microsoft.com/office/drawing/2014/main" id="{516212ED-955A-8FA4-AF8C-D0F2A362DC16}"/>
              </a:ext>
            </a:extLst>
          </p:cNvPr>
          <p:cNvGrpSpPr/>
          <p:nvPr/>
        </p:nvGrpSpPr>
        <p:grpSpPr>
          <a:xfrm>
            <a:off x="240142" y="3162891"/>
            <a:ext cx="11711716" cy="3193459"/>
            <a:chOff x="240142" y="2797912"/>
            <a:chExt cx="11711716" cy="31934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160CF7-3578-29BB-582D-324DD8FD6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6699" t="24403" r="2680" b="30440"/>
            <a:stretch>
              <a:fillRect/>
            </a:stretch>
          </p:blipFill>
          <p:spPr>
            <a:xfrm>
              <a:off x="6042764" y="2894487"/>
              <a:ext cx="5909094" cy="309688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A7EC383-C073-8343-45BF-01A132A24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6257" t="24594" r="4958" b="34077"/>
            <a:stretch>
              <a:fillRect/>
            </a:stretch>
          </p:blipFill>
          <p:spPr>
            <a:xfrm>
              <a:off x="240142" y="2797912"/>
              <a:ext cx="4862270" cy="2419944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5D0670B-5001-585B-4EFB-823E7C872167}"/>
                </a:ext>
              </a:extLst>
            </p:cNvPr>
            <p:cNvCxnSpPr>
              <a:cxnSpLocks/>
            </p:cNvCxnSpPr>
            <p:nvPr/>
          </p:nvCxnSpPr>
          <p:spPr>
            <a:xfrm>
              <a:off x="5182186" y="4336368"/>
              <a:ext cx="780803" cy="998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D73C3C9-22FA-4E5D-3739-771CB3DDA775}"/>
                </a:ext>
              </a:extLst>
            </p:cNvPr>
            <p:cNvSpPr/>
            <p:nvPr/>
          </p:nvSpPr>
          <p:spPr>
            <a:xfrm>
              <a:off x="3109713" y="4723852"/>
              <a:ext cx="2032586" cy="44569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4EBA2-DA3C-0287-092C-39DD0762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4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7D9EB-4C4F-3CF3-E4DC-1692BAD83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6E5A6AD-573D-6439-6870-5F86500488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4421" y="558903"/>
            <a:ext cx="10261601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clinical sputum sample results</a:t>
            </a:r>
          </a:p>
        </p:txBody>
      </p:sp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1C1A08BE-BF58-6EDA-390D-9AD313C6B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306" y="131605"/>
            <a:ext cx="4438273" cy="6889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922612-88AE-96C7-653B-3D96C1F7E67F}"/>
              </a:ext>
            </a:extLst>
          </p:cNvPr>
          <p:cNvSpPr txBox="1"/>
          <p:nvPr/>
        </p:nvSpPr>
        <p:spPr>
          <a:xfrm>
            <a:off x="554421" y="1231280"/>
            <a:ext cx="100830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cs typeface="Arial" panose="020B0604020202020204" pitchFamily="34" charset="0"/>
              </a:rPr>
              <a:t>Collect a clinical sputum sample for visits 2, 4, 5 &amp; 6</a:t>
            </a:r>
            <a:r>
              <a:rPr lang="en-GB" dirty="0">
                <a:cs typeface="Arial" panose="020B0604020202020204" pitchFamily="34" charset="0"/>
              </a:rPr>
              <a:t> and send to local NHS microbiology for </a:t>
            </a:r>
            <a:r>
              <a:rPr lang="en-GB" i="1" dirty="0"/>
              <a:t>P. aeruginosa</a:t>
            </a:r>
            <a:r>
              <a:rPr lang="en-GB" dirty="0"/>
              <a:t> testing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Record date of sample and positive/negative for </a:t>
            </a:r>
            <a:r>
              <a:rPr lang="en-GB" i="1" dirty="0">
                <a:cs typeface="Arial" panose="020B0604020202020204" pitchFamily="34" charset="0"/>
              </a:rPr>
              <a:t>P. aeruginosa</a:t>
            </a:r>
          </a:p>
        </p:txBody>
      </p:sp>
      <p:grpSp>
        <p:nvGrpSpPr>
          <p:cNvPr id="13" name="Group 12" descr="screenshot of ecrf showing how to add clincial sputum sample results">
            <a:extLst>
              <a:ext uri="{FF2B5EF4-FFF2-40B4-BE49-F238E27FC236}">
                <a16:creationId xmlns:a16="http://schemas.microsoft.com/office/drawing/2014/main" id="{7F109A4E-A67B-4173-E0FE-567EBDE31683}"/>
              </a:ext>
            </a:extLst>
          </p:cNvPr>
          <p:cNvGrpSpPr/>
          <p:nvPr/>
        </p:nvGrpSpPr>
        <p:grpSpPr>
          <a:xfrm>
            <a:off x="122620" y="2934826"/>
            <a:ext cx="5706533" cy="1964267"/>
            <a:chOff x="110066" y="3134832"/>
            <a:chExt cx="5706533" cy="196426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8AA7C6-8685-10A9-33A0-982BCFD78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6156" t="29013" r="4958" b="42345"/>
            <a:stretch>
              <a:fillRect/>
            </a:stretch>
          </p:blipFill>
          <p:spPr>
            <a:xfrm>
              <a:off x="110066" y="3134832"/>
              <a:ext cx="5706533" cy="1964267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2764153-A437-9A8A-704F-C46F987EB1EE}"/>
                </a:ext>
              </a:extLst>
            </p:cNvPr>
            <p:cNvSpPr/>
            <p:nvPr/>
          </p:nvSpPr>
          <p:spPr>
            <a:xfrm>
              <a:off x="3668513" y="4653404"/>
              <a:ext cx="2032586" cy="44569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D4D899-6336-8592-000E-4B2BE88F3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51425" y="4492441"/>
            <a:ext cx="780803" cy="99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second screenshot showing extra information the ecrf will request ">
            <a:extLst>
              <a:ext uri="{FF2B5EF4-FFF2-40B4-BE49-F238E27FC236}">
                <a16:creationId xmlns:a16="http://schemas.microsoft.com/office/drawing/2014/main" id="{8B98255C-D79E-F2A5-2B7E-AB98417358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591" t="24198" r="4523" b="45301"/>
          <a:stretch>
            <a:fillRect/>
          </a:stretch>
        </p:blipFill>
        <p:spPr>
          <a:xfrm>
            <a:off x="6854500" y="3567224"/>
            <a:ext cx="4835202" cy="177234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AC783-C63B-64A6-330F-DA3C1FD9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9033" y="6492875"/>
            <a:ext cx="2743200" cy="365125"/>
          </a:xfrm>
        </p:spPr>
        <p:txBody>
          <a:bodyPr/>
          <a:lstStyle/>
          <a:p>
            <a:fld id="{8DC25873-D336-487A-A319-996D5E8BF62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03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A5381-992B-9507-6054-917D98685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A12DE91-36E5-C5C2-0CD7-68F12379F6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735" y="1207483"/>
            <a:ext cx="10261601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359568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Recording research sputum sample collection</a:t>
            </a:r>
          </a:p>
        </p:txBody>
      </p:sp>
      <p:pic>
        <p:nvPicPr>
          <p:cNvPr id="2" name="Picture 1" descr="tctu, uni of dundee, nhs tayside, escape trial logos">
            <a:extLst>
              <a:ext uri="{FF2B5EF4-FFF2-40B4-BE49-F238E27FC236}">
                <a16:creationId xmlns:a16="http://schemas.microsoft.com/office/drawing/2014/main" id="{94E25792-85BD-114C-AFD4-7565F96E3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47111"/>
            <a:ext cx="4438273" cy="6889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EDA9A4-0B65-7FCB-D78E-AAD9714B49F4}"/>
              </a:ext>
            </a:extLst>
          </p:cNvPr>
          <p:cNvSpPr txBox="1"/>
          <p:nvPr/>
        </p:nvSpPr>
        <p:spPr>
          <a:xfrm>
            <a:off x="508736" y="2211698"/>
            <a:ext cx="426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cs typeface="Arial" panose="020B0604020202020204" pitchFamily="34" charset="0"/>
              </a:rPr>
              <a:t>If the participant is able to produce a second sputum sample durin</a:t>
            </a:r>
            <a:r>
              <a:rPr lang="en-GB" dirty="0">
                <a:cs typeface="Arial" panose="020B0604020202020204" pitchFamily="34" charset="0"/>
              </a:rPr>
              <a:t>g the visit: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90C291-3F2F-489A-082C-B2758EF454F4}"/>
              </a:ext>
            </a:extLst>
          </p:cNvPr>
          <p:cNvSpPr txBox="1"/>
          <p:nvPr/>
        </p:nvSpPr>
        <p:spPr>
          <a:xfrm>
            <a:off x="6341621" y="2211699"/>
            <a:ext cx="4089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cs typeface="Arial" panose="020B0604020202020204" pitchFamily="34" charset="0"/>
              </a:rPr>
              <a:t>If the participant is not able to produce a second sputum sample durin</a:t>
            </a:r>
            <a:r>
              <a:rPr lang="en-GB" dirty="0">
                <a:cs typeface="Arial" panose="020B0604020202020204" pitchFamily="34" charset="0"/>
              </a:rPr>
              <a:t>g the visit:</a:t>
            </a:r>
            <a:endParaRPr lang="en-GB" dirty="0"/>
          </a:p>
        </p:txBody>
      </p:sp>
      <p:pic>
        <p:nvPicPr>
          <p:cNvPr id="3" name="Picture 2" descr="screenshot from ecrf showing how to record research sputum sample">
            <a:extLst>
              <a:ext uri="{FF2B5EF4-FFF2-40B4-BE49-F238E27FC236}">
                <a16:creationId xmlns:a16="http://schemas.microsoft.com/office/drawing/2014/main" id="{1840ECA9-3AA1-B416-E743-4D693555EA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09" t="70590" r="4958" b="10031"/>
          <a:stretch>
            <a:fillRect/>
          </a:stretch>
        </p:blipFill>
        <p:spPr>
          <a:xfrm>
            <a:off x="-17252" y="3339024"/>
            <a:ext cx="5656788" cy="1335268"/>
          </a:xfrm>
          <a:prstGeom prst="rect">
            <a:avLst/>
          </a:prstGeom>
        </p:spPr>
      </p:pic>
      <p:pic>
        <p:nvPicPr>
          <p:cNvPr id="10" name="Picture 9" descr="screenshot of message if research sample was not collected during visit instructing to send patient home with postage box">
            <a:extLst>
              <a:ext uri="{FF2B5EF4-FFF2-40B4-BE49-F238E27FC236}">
                <a16:creationId xmlns:a16="http://schemas.microsoft.com/office/drawing/2014/main" id="{19F4EB03-B82A-7F72-8E0A-A373CF104B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027" t="67387" r="4958" b="13832"/>
          <a:stretch>
            <a:fillRect/>
          </a:stretch>
        </p:blipFill>
        <p:spPr>
          <a:xfrm>
            <a:off x="6096000" y="3339024"/>
            <a:ext cx="5810675" cy="13352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E3916-2AB6-A7BF-5C39-5DAC9F6F1D67}"/>
              </a:ext>
            </a:extLst>
          </p:cNvPr>
          <p:cNvSpPr txBox="1"/>
          <p:nvPr/>
        </p:nvSpPr>
        <p:spPr>
          <a:xfrm>
            <a:off x="253759" y="4884557"/>
            <a:ext cx="105165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Arial" panose="020B0604020202020204" pitchFamily="34" charset="0"/>
              </a:rPr>
              <a:t>Sample log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cs typeface="Arial" panose="020B0604020202020204" pitchFamily="34" charset="0"/>
              </a:rPr>
              <a:t>Record all samples collected on the eCRF &amp; on the sample log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Separate sample log for research sputum sample collection and excess clinical sputum sample collection</a:t>
            </a:r>
            <a:endParaRPr lang="en-GB" sz="18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193E3-DE46-29EE-0558-A14B7856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999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7" ma:contentTypeDescription="Create a new document." ma:contentTypeScope="" ma:versionID="34aa5fedf79267fdc630b4ca95d64e2a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9b697e55aa811507186d3420e2da56e5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Props1.xml><?xml version="1.0" encoding="utf-8"?>
<ds:datastoreItem xmlns:ds="http://schemas.openxmlformats.org/officeDocument/2006/customXml" ds:itemID="{1DE2D581-7440-46FB-B4DA-1E3E982F6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90EF54-58D6-4E51-AA59-8188692B4305}">
  <ds:schemaRefs>
    <ds:schemaRef ds:uri="http://www.w3.org/XML/1998/namespace"/>
    <ds:schemaRef ds:uri="http://schemas.microsoft.com/office/infopath/2007/PartnerControls"/>
    <ds:schemaRef ds:uri="cb6a2286-f96f-4f80-9e3c-3c712f41363c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7f0f797f-fc30-40b0-ba8f-2eda3f87d1f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635</Words>
  <Application>Microsoft Office PowerPoint</Application>
  <PresentationFormat>Widescreen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MS Mincho</vt:lpstr>
      <vt:lpstr>Arial</vt:lpstr>
      <vt:lpstr>Calibri</vt:lpstr>
      <vt:lpstr>Calibri Light</vt:lpstr>
      <vt:lpstr>Courier New</vt:lpstr>
      <vt:lpstr>Office Theme</vt:lpstr>
      <vt:lpstr>Sputum Sample Collection</vt:lpstr>
      <vt:lpstr>Laboratory Manual Sample Collection</vt:lpstr>
      <vt:lpstr>Sputum sample collection clinical sputum sample</vt:lpstr>
      <vt:lpstr>Sputum sample collection research sputum sample</vt:lpstr>
      <vt:lpstr>Sputum postal form</vt:lpstr>
      <vt:lpstr>Recording sputum samples on trial database</vt:lpstr>
      <vt:lpstr>Recording routine sputum sample results</vt:lpstr>
      <vt:lpstr>Recording clinical sputum sample results</vt:lpstr>
      <vt:lpstr>Recording research sputum sample collection</vt:lpstr>
      <vt:lpstr>Research sputum sample log</vt:lpstr>
      <vt:lpstr>Excess clinical sputum sample log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31</cp:revision>
  <dcterms:created xsi:type="dcterms:W3CDTF">2021-09-21T07:24:36Z</dcterms:created>
  <dcterms:modified xsi:type="dcterms:W3CDTF">2026-07-09T13:13:06Z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2025-05-26T10:27:49Z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6ae870e6-a003-4f9e-8540-8ee7226b3c14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