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9568"/>
    <a:srgbClr val="319466"/>
    <a:srgbClr val="4E95D9"/>
    <a:srgbClr val="007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A3C175-70B3-43A2-AAD0-01EEEB469054}" v="44" dt="2026-03-09T15:19:2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78" d="100"/>
          <a:sy n="78" d="100"/>
        </p:scale>
        <p:origin x="120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Hinchcliffe (Staff)" userId="107332fb-c3d0-425d-bbcf-f96957e0e55e" providerId="ADAL" clId="{ABC59560-D6F9-44F6-A314-41836124989B}"/>
    <pc:docChg chg="custSel modSld">
      <pc:chgData name="Jack Hinchcliffe (Staff)" userId="107332fb-c3d0-425d-bbcf-f96957e0e55e" providerId="ADAL" clId="{ABC59560-D6F9-44F6-A314-41836124989B}" dt="2026-03-09T15:19:30.699" v="110"/>
      <pc:docMkLst>
        <pc:docMk/>
      </pc:docMkLst>
      <pc:sldChg chg="addSp delSp modSp mod">
        <pc:chgData name="Jack Hinchcliffe (Staff)" userId="107332fb-c3d0-425d-bbcf-f96957e0e55e" providerId="ADAL" clId="{ABC59560-D6F9-44F6-A314-41836124989B}" dt="2026-03-09T15:19:26.403" v="105"/>
        <pc:sldMkLst>
          <pc:docMk/>
          <pc:sldMk cId="2942099368" sldId="256"/>
        </pc:sldMkLst>
        <pc:spChg chg="ord">
          <ac:chgData name="Jack Hinchcliffe (Staff)" userId="107332fb-c3d0-425d-bbcf-f96957e0e55e" providerId="ADAL" clId="{ABC59560-D6F9-44F6-A314-41836124989B}" dt="2026-03-09T15:19:26.403" v="105"/>
          <ac:spMkLst>
            <pc:docMk/>
            <pc:sldMk cId="2942099368" sldId="256"/>
            <ac:spMk id="2" creationId="{3BEB875D-9A46-69BD-8A36-D933A57C95E8}"/>
          </ac:spMkLst>
        </pc:spChg>
        <pc:spChg chg="ord">
          <ac:chgData name="Jack Hinchcliffe (Staff)" userId="107332fb-c3d0-425d-bbcf-f96957e0e55e" providerId="ADAL" clId="{ABC59560-D6F9-44F6-A314-41836124989B}" dt="2026-03-09T15:19:26.403" v="105"/>
          <ac:spMkLst>
            <pc:docMk/>
            <pc:sldMk cId="2942099368" sldId="256"/>
            <ac:spMk id="4" creationId="{C6F9D7F3-8CE6-43E2-A3E0-5D15EED0DC77}"/>
          </ac:spMkLst>
        </pc:spChg>
        <pc:spChg chg="ord">
          <ac:chgData name="Jack Hinchcliffe (Staff)" userId="107332fb-c3d0-425d-bbcf-f96957e0e55e" providerId="ADAL" clId="{ABC59560-D6F9-44F6-A314-41836124989B}" dt="2026-03-09T15:19:26.403" v="105"/>
          <ac:spMkLst>
            <pc:docMk/>
            <pc:sldMk cId="2942099368" sldId="256"/>
            <ac:spMk id="6" creationId="{83788640-EEF7-466C-9813-970DB2D849DD}"/>
          </ac:spMkLst>
        </pc:spChg>
        <pc:picChg chg="add mod ord">
          <ac:chgData name="Jack Hinchcliffe (Staff)" userId="107332fb-c3d0-425d-bbcf-f96957e0e55e" providerId="ADAL" clId="{ABC59560-D6F9-44F6-A314-41836124989B}" dt="2026-03-09T15:19:26.403" v="105"/>
          <ac:picMkLst>
            <pc:docMk/>
            <pc:sldMk cId="2942099368" sldId="256"/>
            <ac:picMk id="5" creationId="{D142D113-E102-F1C5-3ED3-EDAA7C5C6407}"/>
          </ac:picMkLst>
        </pc:picChg>
        <pc:picChg chg="mod ord">
          <ac:chgData name="Jack Hinchcliffe (Staff)" userId="107332fb-c3d0-425d-bbcf-f96957e0e55e" providerId="ADAL" clId="{ABC59560-D6F9-44F6-A314-41836124989B}" dt="2026-03-09T15:19:26.403" v="105"/>
          <ac:picMkLst>
            <pc:docMk/>
            <pc:sldMk cId="2942099368" sldId="256"/>
            <ac:picMk id="7" creationId="{129D40DF-8D0D-F90A-0671-0ABBA8EFBF22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9:27.314" v="106"/>
        <pc:sldMkLst>
          <pc:docMk/>
          <pc:sldMk cId="2340864920" sldId="257"/>
        </pc:sldMkLst>
        <pc:spChg chg="add mod ord">
          <ac:chgData name="Jack Hinchcliffe (Staff)" userId="107332fb-c3d0-425d-bbcf-f96957e0e55e" providerId="ADAL" clId="{ABC59560-D6F9-44F6-A314-41836124989B}" dt="2026-03-09T15:19:27.314" v="106"/>
          <ac:spMkLst>
            <pc:docMk/>
            <pc:sldMk cId="2340864920" sldId="257"/>
            <ac:spMk id="3" creationId="{41FC1ED1-215E-3AE3-B06A-D4C5E8E8A860}"/>
          </ac:spMkLst>
        </pc:spChg>
        <pc:spChg chg="ord">
          <ac:chgData name="Jack Hinchcliffe (Staff)" userId="107332fb-c3d0-425d-bbcf-f96957e0e55e" providerId="ADAL" clId="{ABC59560-D6F9-44F6-A314-41836124989B}" dt="2026-03-09T15:19:27.314" v="106"/>
          <ac:spMkLst>
            <pc:docMk/>
            <pc:sldMk cId="2340864920" sldId="257"/>
            <ac:spMk id="4" creationId="{84646FAB-66D5-40D9-9EFB-7A24D2F4ED6F}"/>
          </ac:spMkLst>
        </pc:spChg>
        <pc:spChg chg="ord">
          <ac:chgData name="Jack Hinchcliffe (Staff)" userId="107332fb-c3d0-425d-bbcf-f96957e0e55e" providerId="ADAL" clId="{ABC59560-D6F9-44F6-A314-41836124989B}" dt="2026-03-09T15:19:27.314" v="106"/>
          <ac:spMkLst>
            <pc:docMk/>
            <pc:sldMk cId="2340864920" sldId="257"/>
            <ac:spMk id="6" creationId="{2585F2A3-826B-45FA-B3F0-2FE428153B09}"/>
          </ac:spMkLst>
        </pc:spChg>
        <pc:picChg chg="mod ord">
          <ac:chgData name="Jack Hinchcliffe (Staff)" userId="107332fb-c3d0-425d-bbcf-f96957e0e55e" providerId="ADAL" clId="{ABC59560-D6F9-44F6-A314-41836124989B}" dt="2026-03-09T15:19:27.314" v="106"/>
          <ac:picMkLst>
            <pc:docMk/>
            <pc:sldMk cId="2340864920" sldId="257"/>
            <ac:picMk id="2" creationId="{1C319749-0C1D-392A-980F-7F7A239CC6C1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9:28.010" v="107"/>
        <pc:sldMkLst>
          <pc:docMk/>
          <pc:sldMk cId="3505006289" sldId="258"/>
        </pc:sldMkLst>
        <pc:spChg chg="ord">
          <ac:chgData name="Jack Hinchcliffe (Staff)" userId="107332fb-c3d0-425d-bbcf-f96957e0e55e" providerId="ADAL" clId="{ABC59560-D6F9-44F6-A314-41836124989B}" dt="2026-03-09T15:19:28.010" v="107"/>
          <ac:spMkLst>
            <pc:docMk/>
            <pc:sldMk cId="3505006289" sldId="258"/>
            <ac:spMk id="2" creationId="{44AC6ABB-521F-28E9-C342-FED058C6A67E}"/>
          </ac:spMkLst>
        </pc:spChg>
        <pc:spChg chg="add mod ord">
          <ac:chgData name="Jack Hinchcliffe (Staff)" userId="107332fb-c3d0-425d-bbcf-f96957e0e55e" providerId="ADAL" clId="{ABC59560-D6F9-44F6-A314-41836124989B}" dt="2026-03-09T15:19:28.010" v="107"/>
          <ac:spMkLst>
            <pc:docMk/>
            <pc:sldMk cId="3505006289" sldId="258"/>
            <ac:spMk id="4" creationId="{B825527E-5654-BC0D-957A-FF1E7B95DAFA}"/>
          </ac:spMkLst>
        </pc:spChg>
        <pc:spChg chg="ord">
          <ac:chgData name="Jack Hinchcliffe (Staff)" userId="107332fb-c3d0-425d-bbcf-f96957e0e55e" providerId="ADAL" clId="{ABC59560-D6F9-44F6-A314-41836124989B}" dt="2026-03-09T15:19:28.010" v="107"/>
          <ac:spMkLst>
            <pc:docMk/>
            <pc:sldMk cId="3505006289" sldId="258"/>
            <ac:spMk id="6" creationId="{2585F2A3-826B-45FA-B3F0-2FE428153B09}"/>
          </ac:spMkLst>
        </pc:spChg>
        <pc:picChg chg="mod ord">
          <ac:chgData name="Jack Hinchcliffe (Staff)" userId="107332fb-c3d0-425d-bbcf-f96957e0e55e" providerId="ADAL" clId="{ABC59560-D6F9-44F6-A314-41836124989B}" dt="2026-03-09T15:19:28.010" v="107"/>
          <ac:picMkLst>
            <pc:docMk/>
            <pc:sldMk cId="3505006289" sldId="258"/>
            <ac:picMk id="3" creationId="{D0590BFE-20CD-9DEF-B021-BF5A08C1F782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9:29.114" v="108"/>
        <pc:sldMkLst>
          <pc:docMk/>
          <pc:sldMk cId="772039750" sldId="259"/>
        </pc:sldMkLst>
        <pc:spChg chg="add mod ord">
          <ac:chgData name="Jack Hinchcliffe (Staff)" userId="107332fb-c3d0-425d-bbcf-f96957e0e55e" providerId="ADAL" clId="{ABC59560-D6F9-44F6-A314-41836124989B}" dt="2026-03-09T15:19:29.114" v="108"/>
          <ac:spMkLst>
            <pc:docMk/>
            <pc:sldMk cId="772039750" sldId="259"/>
            <ac:spMk id="2" creationId="{B0725229-2A17-ED8F-3F7D-1EB9A4147B76}"/>
          </ac:spMkLst>
        </pc:spChg>
        <pc:spChg chg="ord">
          <ac:chgData name="Jack Hinchcliffe (Staff)" userId="107332fb-c3d0-425d-bbcf-f96957e0e55e" providerId="ADAL" clId="{ABC59560-D6F9-44F6-A314-41836124989B}" dt="2026-03-09T15:19:29.114" v="108"/>
          <ac:spMkLst>
            <pc:docMk/>
            <pc:sldMk cId="772039750" sldId="259"/>
            <ac:spMk id="6" creationId="{2585F2A3-826B-45FA-B3F0-2FE428153B09}"/>
          </ac:spMkLst>
        </pc:spChg>
        <pc:picChg chg="mod ord">
          <ac:chgData name="Jack Hinchcliffe (Staff)" userId="107332fb-c3d0-425d-bbcf-f96957e0e55e" providerId="ADAL" clId="{ABC59560-D6F9-44F6-A314-41836124989B}" dt="2026-03-09T15:19:29.114" v="108"/>
          <ac:picMkLst>
            <pc:docMk/>
            <pc:sldMk cId="772039750" sldId="259"/>
            <ac:picMk id="4" creationId="{D3799758-B926-CC43-3C05-FB77F205C849}"/>
          </ac:picMkLst>
        </pc:picChg>
        <pc:picChg chg="mod ord">
          <ac:chgData name="Jack Hinchcliffe (Staff)" userId="107332fb-c3d0-425d-bbcf-f96957e0e55e" providerId="ADAL" clId="{ABC59560-D6F9-44F6-A314-41836124989B}" dt="2026-03-09T15:19:29.114" v="108"/>
          <ac:picMkLst>
            <pc:docMk/>
            <pc:sldMk cId="772039750" sldId="259"/>
            <ac:picMk id="7" creationId="{9717CE05-9EEC-572E-795E-4DF0E10362F8}"/>
          </ac:picMkLst>
        </pc:picChg>
        <pc:picChg chg="mod ord">
          <ac:chgData name="Jack Hinchcliffe (Staff)" userId="107332fb-c3d0-425d-bbcf-f96957e0e55e" providerId="ADAL" clId="{ABC59560-D6F9-44F6-A314-41836124989B}" dt="2026-03-09T15:19:29.114" v="108"/>
          <ac:picMkLst>
            <pc:docMk/>
            <pc:sldMk cId="772039750" sldId="259"/>
            <ac:picMk id="9" creationId="{9E0377F4-92B5-A964-EC9A-5768620869A1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9:29.898" v="109"/>
        <pc:sldMkLst>
          <pc:docMk/>
          <pc:sldMk cId="3901235432" sldId="260"/>
        </pc:sldMkLst>
        <pc:spChg chg="ord">
          <ac:chgData name="Jack Hinchcliffe (Staff)" userId="107332fb-c3d0-425d-bbcf-f96957e0e55e" providerId="ADAL" clId="{ABC59560-D6F9-44F6-A314-41836124989B}" dt="2026-03-09T15:19:29.898" v="109"/>
          <ac:spMkLst>
            <pc:docMk/>
            <pc:sldMk cId="3901235432" sldId="260"/>
            <ac:spMk id="2" creationId="{B18757D3-B702-3EC7-4564-800140824097}"/>
          </ac:spMkLst>
        </pc:spChg>
        <pc:spChg chg="add mod ord">
          <ac:chgData name="Jack Hinchcliffe (Staff)" userId="107332fb-c3d0-425d-bbcf-f96957e0e55e" providerId="ADAL" clId="{ABC59560-D6F9-44F6-A314-41836124989B}" dt="2026-03-09T15:19:29.898" v="109"/>
          <ac:spMkLst>
            <pc:docMk/>
            <pc:sldMk cId="3901235432" sldId="260"/>
            <ac:spMk id="4" creationId="{D2DCC709-33EC-57BE-5B97-D5CB7731434E}"/>
          </ac:spMkLst>
        </pc:spChg>
        <pc:spChg chg="ord">
          <ac:chgData name="Jack Hinchcliffe (Staff)" userId="107332fb-c3d0-425d-bbcf-f96957e0e55e" providerId="ADAL" clId="{ABC59560-D6F9-44F6-A314-41836124989B}" dt="2026-03-09T15:19:29.898" v="109"/>
          <ac:spMkLst>
            <pc:docMk/>
            <pc:sldMk cId="3901235432" sldId="260"/>
            <ac:spMk id="6" creationId="{2585F2A3-826B-45FA-B3F0-2FE428153B09}"/>
          </ac:spMkLst>
        </pc:spChg>
        <pc:picChg chg="mod ord">
          <ac:chgData name="Jack Hinchcliffe (Staff)" userId="107332fb-c3d0-425d-bbcf-f96957e0e55e" providerId="ADAL" clId="{ABC59560-D6F9-44F6-A314-41836124989B}" dt="2026-03-09T15:19:29.898" v="109"/>
          <ac:picMkLst>
            <pc:docMk/>
            <pc:sldMk cId="3901235432" sldId="260"/>
            <ac:picMk id="3" creationId="{2E43C22B-57B7-3BB1-A72D-5763A6363410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9:30.699" v="110"/>
        <pc:sldMkLst>
          <pc:docMk/>
          <pc:sldMk cId="1253198942" sldId="262"/>
        </pc:sldMkLst>
        <pc:spChg chg="ord">
          <ac:chgData name="Jack Hinchcliffe (Staff)" userId="107332fb-c3d0-425d-bbcf-f96957e0e55e" providerId="ADAL" clId="{ABC59560-D6F9-44F6-A314-41836124989B}" dt="2026-03-09T15:19:30.699" v="110"/>
          <ac:spMkLst>
            <pc:docMk/>
            <pc:sldMk cId="1253198942" sldId="262"/>
            <ac:spMk id="2" creationId="{C3C84E7B-789D-2476-A2D1-1BE477BDCE7C}"/>
          </ac:spMkLst>
        </pc:spChg>
        <pc:spChg chg="add mod ord">
          <ac:chgData name="Jack Hinchcliffe (Staff)" userId="107332fb-c3d0-425d-bbcf-f96957e0e55e" providerId="ADAL" clId="{ABC59560-D6F9-44F6-A314-41836124989B}" dt="2026-03-09T15:19:30.699" v="110"/>
          <ac:spMkLst>
            <pc:docMk/>
            <pc:sldMk cId="1253198942" sldId="262"/>
            <ac:spMk id="4" creationId="{D461572B-70FB-0991-AFEF-CA372CA4D211}"/>
          </ac:spMkLst>
        </pc:spChg>
        <pc:spChg chg="ord">
          <ac:chgData name="Jack Hinchcliffe (Staff)" userId="107332fb-c3d0-425d-bbcf-f96957e0e55e" providerId="ADAL" clId="{ABC59560-D6F9-44F6-A314-41836124989B}" dt="2026-03-09T15:19:30.699" v="110"/>
          <ac:spMkLst>
            <pc:docMk/>
            <pc:sldMk cId="1253198942" sldId="262"/>
            <ac:spMk id="6" creationId="{8B9EE54B-4EB4-9606-3363-DE18544475AC}"/>
          </ac:spMkLst>
        </pc:spChg>
        <pc:picChg chg="mod ord">
          <ac:chgData name="Jack Hinchcliffe (Staff)" userId="107332fb-c3d0-425d-bbcf-f96957e0e55e" providerId="ADAL" clId="{ABC59560-D6F9-44F6-A314-41836124989B}" dt="2026-03-09T15:19:30.699" v="110"/>
          <ac:picMkLst>
            <pc:docMk/>
            <pc:sldMk cId="1253198942" sldId="262"/>
            <ac:picMk id="3" creationId="{E31029B1-53E7-E497-2811-989F07EFD9B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1E64F-CC2F-46C1-BB49-EE09442226D0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50D-D039-4EF6-8D65-2BB6C4E77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2673-B463-473A-AE6E-5C3698BD7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A21C-2267-48AF-86E9-E620EC80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A33-3761-47C3-95DE-2BF165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3760-2AA3-4DAB-B9A0-7BCCD79DB9BB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B847D-03F7-4E44-B77F-B2EB08DC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278E-7670-41E4-9918-EF5C3C4D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0C23-7CE5-47AC-B603-C31A1744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DEB6-2D8C-4A63-8283-B5306504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ECC-350F-49F5-94A8-3AD2EC1E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2570-D805-4311-B3CE-21ABE610D5E6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AB424-C784-40B1-BE01-98564B11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3205-FA4A-40F3-805E-ECE126CE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70CD1-0D12-4797-9E50-AA85724F5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1C96-7C7F-4E5C-81D0-753993B5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F059-E35B-4926-ABDB-C46418BC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5986-A010-422A-AF11-6636871A2583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E47A7-42DC-4EF9-8FA5-BBC7A70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51B7E-F753-462D-93B1-CA0BB24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2C9B-4AC1-494B-BA77-04B89E8F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C1CC-63D4-4322-AF81-9144D33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4BECC-D184-49BB-9627-46989BDF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3742-A857-4055-AC86-0EB961BDE55C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718B1-F14B-4CEF-ADE7-A5946BA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DEE1-DB79-4FEB-A892-FBC88E9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591C-F970-4BB1-B59A-D26F6503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2B0D3-08CF-42FA-BB59-F49F9192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B4E0D-DE1F-486B-9130-BF2F42EB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AB57-B7E2-4380-A5B1-7A3C2A655302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F911-B052-4B9A-A00C-68369FA3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AE0ED-8D1F-4B5B-81E3-97F1555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1C1A-66B8-410E-88F7-CB21FA1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8354-3C42-4854-AC0D-21DEC99D2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F493-FB8D-48A1-8069-17E5D70F1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A15D-6B16-4CA1-9A98-69F896BF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8D-D947-432A-9C0A-28297CB4CAB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96AA-1633-4747-8244-47646E3E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064C2-A8D9-489D-87CE-D4894C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9CF4-F0B3-4F45-9B3D-4BE4A8B73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6F1D9-02F8-435E-B878-17C893E6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B808-555A-4F69-AD5F-A3ECB61BB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A724EB-01B1-4902-8C1E-E772F16B5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7F15-D883-4529-9C8B-DB8D243BF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7C4-AAC1-4529-9F07-F0CBF4F7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2F4F-3925-43DF-8F03-13140802F73B}" type="datetime1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16D1E-D3C2-40CC-961B-286CC7A0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01AD7-2ECB-4411-B10B-3728C245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057-BB0A-4AA2-B82F-523CA80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40822-F1DC-4520-81D5-5693AB5D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F03A-D5FE-4EBA-A89E-32504AD4396E}" type="datetime1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AD1AE-0A84-4C96-BBFA-2903788A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80C16-B016-42C2-818D-70F7A97C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04839-0D3A-42F5-B473-E621341C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48A0-328B-46BB-84AD-52F1B7198D73}" type="datetime1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721E5-A67E-4296-84FD-FF7E70C4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9FCD0-B7A0-45FD-8002-3B7ADBBF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8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901-313F-4AB5-8492-745BBF33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7C630-C276-4598-804E-CCB09A75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F8294-A6F7-475B-B64E-5C92320B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52F-200F-4859-9566-091A92C8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1335-CD84-426D-B764-70B4E8F8A2E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B9D36-5E1E-4792-9268-27F58F8C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E4D3A-F5BF-4D87-B031-0099978D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F2D1-1785-4561-8FE9-427B792B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3DFE-CC7D-4E7C-BF05-38DB4D18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41F28-0192-4F74-B534-07975D74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C97F0-A32E-4171-93D2-CD769E56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9075-2245-44B9-B073-35B1EEF6492B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161AC-137F-4F59-9901-1C91B5ED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0FC5-DBFC-4C43-A687-7DE7345B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39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1E102-428B-484B-A3CF-F6F6297E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BAC4-FF72-453F-A3D9-0F3C0E63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1867-11C0-4366-96AF-AF77556E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E8683-AB5C-40F0-9976-DAD9A9256C6F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0BD3-636E-4DC8-BA51-CAFA2BDC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C18D0-15F4-4ADA-A4D4-BD1C685DF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3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ascpotentialbreach@dundee.ac.uk" TargetMode="External"/><Relationship Id="rId2" Type="http://schemas.openxmlformats.org/officeDocument/2006/relationships/hyperlink" Target="https://www.dundee.ac.uk/tasc/policies-sops-templates/study-progress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mailto:ESCAPE-TM@dundee.ac.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B875D-9A46-69BD-8A36-D933A57C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846" y="1560024"/>
            <a:ext cx="9144000" cy="3011975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>
                <a:solidFill>
                  <a:srgbClr val="0074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Breach Reporting</a:t>
            </a:r>
            <a:br>
              <a:rPr lang="en-GB" dirty="0"/>
            </a:b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42D113-E102-F1C5-3ED3-EDAA7C5C6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278" y="1068974"/>
            <a:ext cx="2219136" cy="15972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9D7F3-8CE6-43E2-A3E0-5D15EED0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724" y="6173787"/>
            <a:ext cx="4767129" cy="365125"/>
          </a:xfrm>
        </p:spPr>
        <p:txBody>
          <a:bodyPr/>
          <a:lstStyle/>
          <a:p>
            <a:r>
              <a:rPr lang="en-GB" dirty="0"/>
              <a:t>13 ESCAPE Training Presentation Breach Reporting V1 14-11-2024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9D40DF-8D0D-F90A-0671-0ABBA8EFB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429" y="114279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88640-EEF7-466C-9813-970DB2D84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09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1FC1ED1-215E-3AE3-B06A-D4C5E8E8A86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What is a breach?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1" y="692493"/>
            <a:ext cx="1095071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a breach?</a:t>
            </a:r>
          </a:p>
          <a:p>
            <a:pPr>
              <a:spcAft>
                <a:spcPts val="600"/>
              </a:spcAft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Any departure from: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Approved Protocol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Conditions of approvals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Principles of GCP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Written procedures (SOPs)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Regulatory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Insurance cover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Contractual obligations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Confidentiality and GDPR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Our Sponsor does not recognise deviations – all deviations should be classified as breaches and reported.</a:t>
            </a:r>
          </a:p>
          <a:p>
            <a:pPr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319749-0C1D-392A-980F-7F7A239CC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4" y="246455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6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5527E-5654-BC0D-957A-FF1E7B95DA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Breach reporting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3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C6ABB-521F-28E9-C342-FED058C6A67E}"/>
              </a:ext>
            </a:extLst>
          </p:cNvPr>
          <p:cNvSpPr txBox="1"/>
          <p:nvPr/>
        </p:nvSpPr>
        <p:spPr>
          <a:xfrm>
            <a:off x="617415" y="995209"/>
            <a:ext cx="10957169" cy="548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Breach reporting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Breach reporting is the responsibility of the site team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Breach report is made directly to the Sponsor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breach reporting form must be downloaded from TASC website each time it is required, to ensure you are using a correct version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form can be found under TASC SOP59: 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https://www.dundee.ac.uk/tasc/policies-sops-templates/study-progress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Email breach report form to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tascpotentialbreach@dundee.ac.uk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&amp; copy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ESCAPE-TM@dundee.ac.uk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Email title: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ESCAPE breach report (number) (site name)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Ensure correct breach numbering is used by referring to the site Breach Log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Sponsor will close and categorise the breach form and send a copy back to the site team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Every breach must be documented on the Breach Log in the site file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Each closed breach report must be filed in the ISF</a:t>
            </a:r>
          </a:p>
          <a:p>
            <a:pPr>
              <a:lnSpc>
                <a:spcPct val="150000"/>
              </a:lnSpc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590BFE-20CD-9DEF-B021-BF5A08C1F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2923" y="237290"/>
            <a:ext cx="443827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006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shot of breach report">
            <a:extLst>
              <a:ext uri="{FF2B5EF4-FFF2-40B4-BE49-F238E27FC236}">
                <a16:creationId xmlns:a16="http://schemas.microsoft.com/office/drawing/2014/main" id="{9717CE05-9EEC-572E-795E-4DF0E10362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93" t="26032" r="67159" b="9206"/>
          <a:stretch>
            <a:fillRect/>
          </a:stretch>
        </p:blipFill>
        <p:spPr>
          <a:xfrm>
            <a:off x="495300" y="-30816"/>
            <a:ext cx="5410200" cy="6919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725229-2A17-ED8F-3F7D-1EB9A4147B7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Breach report screenshot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99758-B926-CC43-3C05-FB77F205C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448" y="68558"/>
            <a:ext cx="4438273" cy="688908"/>
          </a:xfrm>
          <a:prstGeom prst="rect">
            <a:avLst/>
          </a:prstGeom>
        </p:spPr>
      </p:pic>
      <p:pic>
        <p:nvPicPr>
          <p:cNvPr id="9" name="Picture 8" descr="screenshot of breach report">
            <a:extLst>
              <a:ext uri="{FF2B5EF4-FFF2-40B4-BE49-F238E27FC236}">
                <a16:creationId xmlns:a16="http://schemas.microsoft.com/office/drawing/2014/main" id="{9E0377F4-92B5-A964-EC9A-5768620869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986" t="29048" r="35919" b="31429"/>
          <a:stretch>
            <a:fillRect/>
          </a:stretch>
        </p:blipFill>
        <p:spPr>
          <a:xfrm>
            <a:off x="6232972" y="1323224"/>
            <a:ext cx="5277123" cy="421155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03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DCC709-33EC-57BE-5B97-D5CB773143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Corrective And Preventive Action (CAPA)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8757D3-B702-3EC7-4564-800140824097}"/>
              </a:ext>
            </a:extLst>
          </p:cNvPr>
          <p:cNvSpPr txBox="1"/>
          <p:nvPr/>
        </p:nvSpPr>
        <p:spPr>
          <a:xfrm>
            <a:off x="617415" y="992158"/>
            <a:ext cx="1095716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Corrective And Preventive Action (CAPA)</a:t>
            </a:r>
          </a:p>
          <a:p>
            <a:endParaRPr lang="en-GB" sz="24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GB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Corrective</a:t>
            </a:r>
            <a:endParaRPr lang="en-GB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did you do to fix it?</a:t>
            </a:r>
            <a:endParaRPr lang="en-GB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indent="-285750" algn="l">
              <a:buFont typeface="Arial" panose="020B0604020202020204" pitchFamily="34" charset="0"/>
              <a:buChar char="•"/>
            </a:pPr>
            <a:r>
              <a:rPr lang="en-GB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Preventive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Preventive action is to stop the problem from happening again,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checklist, training, new SOP, etc.</a:t>
            </a:r>
            <a:endParaRPr lang="en-GB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43C22B-57B7-3BB1-A72D-5763A6363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303250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23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2BD80-B77C-500B-AD9B-1326B642A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61572B-70FB-0991-AFEF-CA372CA4D2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Are breaches always serious?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C84E7B-789D-2476-A2D1-1BE477BDCE7C}"/>
              </a:ext>
            </a:extLst>
          </p:cNvPr>
          <p:cNvSpPr txBox="1"/>
          <p:nvPr/>
        </p:nvSpPr>
        <p:spPr>
          <a:xfrm>
            <a:off x="617415" y="1164123"/>
            <a:ext cx="1095716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breaches always serious?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majority are technical breaches that do not result in harm to the trial participants or significantly affect the scientific value of the reported results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But…several non-serious breaches can become one Serious Breach as collectively they do have a detrimental impact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Therefore, ALL must be reported to Sponsor and documented on the Breach Log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you are unsure, report anyway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1029B1-53E7-E497-2811-989F07EFD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63708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EE54B-4EB4-9606-3363-DE185444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f797f-fc30-40b0-ba8f-2eda3f87d1fd">
      <Terms xmlns="http://schemas.microsoft.com/office/infopath/2007/PartnerControls"/>
    </lcf76f155ced4ddcb4097134ff3c332f>
    <TaxCatchAll xmlns="cb6a2286-f96f-4f80-9e3c-3c712f41363c" xsi:nil="true"/>
    <date xmlns="7f0f797f-fc30-40b0-ba8f-2eda3f87d1f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97832A99D214383255139361EE27E" ma:contentTypeVersion="16" ma:contentTypeDescription="Create a new document." ma:contentTypeScope="" ma:versionID="8ec6bbfe3c5f801f511a2e223dbacb7c">
  <xsd:schema xmlns:xsd="http://www.w3.org/2001/XMLSchema" xmlns:xs="http://www.w3.org/2001/XMLSchema" xmlns:p="http://schemas.microsoft.com/office/2006/metadata/properties" xmlns:ns2="7f0f797f-fc30-40b0-ba8f-2eda3f87d1fd" xmlns:ns3="cb6a2286-f96f-4f80-9e3c-3c712f41363c" targetNamespace="http://schemas.microsoft.com/office/2006/metadata/properties" ma:root="true" ma:fieldsID="4db5cc0bd97df227dac9ea00c17beaf8" ns2:_="" ns3:_="">
    <xsd:import namespace="7f0f797f-fc30-40b0-ba8f-2eda3f87d1fd"/>
    <xsd:import namespace="cb6a2286-f96f-4f80-9e3c-3c712f413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f797f-fc30-40b0-ba8f-2eda3f87d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643730-4106-43af-9ce9-7aa0c1c95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a2286-f96f-4f80-9e3c-3c712f4136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60ae714-eeef-4260-8890-bc8536ad6dfd}" ma:internalName="TaxCatchAll" ma:showField="CatchAllData" ma:web="cb6a2286-f96f-4f80-9e3c-3c712f413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71B229-0CF7-43BF-B980-EE4DFEF4BB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90EF54-58D6-4E51-AA59-8188692B4305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cb6a2286-f96f-4f80-9e3c-3c712f41363c"/>
    <ds:schemaRef ds:uri="http://schemas.microsoft.com/office/infopath/2007/PartnerControls"/>
    <ds:schemaRef ds:uri="7f0f797f-fc30-40b0-ba8f-2eda3f87d1f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CE60B51-C449-4663-B853-F1CB9BF90C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f797f-fc30-40b0-ba8f-2eda3f87d1fd"/>
    <ds:schemaRef ds:uri="cb6a2286-f96f-4f80-9e3c-3c712f41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357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Breach Reporting </vt:lpstr>
      <vt:lpstr>What is a breach?</vt:lpstr>
      <vt:lpstr>Breach reporting</vt:lpstr>
      <vt:lpstr>Breach report screenshot</vt:lpstr>
      <vt:lpstr>Corrective And Preventive Action (CAPA)</vt:lpstr>
      <vt:lpstr>Are breaches always serious?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AIR-NET</dc:title>
  <dc:creator>Fiona McLaren-Neil (Staff)</dc:creator>
  <cp:lastModifiedBy>Jack Hinchcliffe (Staff)</cp:lastModifiedBy>
  <cp:revision>30</cp:revision>
  <dcterms:created xsi:type="dcterms:W3CDTF">2021-09-21T07:24:36Z</dcterms:created>
  <dcterms:modified xsi:type="dcterms:W3CDTF">2026-03-09T15:19:36Z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0x01010022397832A99D214383255139361EE27E</vt:lpwstr>
  </property>
  <property fmtid="{D5CDD505-2E9C-101B-9397-08002B2CF9AE}" pid="3" name="Order">
    <vt:r8>430200</vt:r8>
  </property>
  <property fmtid="{D5CDD505-2E9C-101B-9397-08002B2CF9AE}" pid="4" name="MediaServiceImageTags">
    <vt:lpwstr/>
  </property>
  <property fmtid="{D5CDD505-2E9C-101B-9397-08002B2CF9AE}" pid="5" name="MSIP_Label_a618d1e0-f5d7-4da7-8ddd-3b83021a2c85_Enabled">
    <vt:lpwstr>true</vt:lpwstr>
  </property>
  <property fmtid="{D5CDD505-2E9C-101B-9397-08002B2CF9AE}" pid="6" name="MSIP_Label_a618d1e0-f5d7-4da7-8ddd-3b83021a2c85_SetDate">
    <vt:lpwstr>2025-05-26T10:29:40Z</vt:lpwstr>
  </property>
  <property fmtid="{D5CDD505-2E9C-101B-9397-08002B2CF9AE}" pid="7" name="MSIP_Label_a618d1e0-f5d7-4da7-8ddd-3b83021a2c85_Method">
    <vt:lpwstr>Standard</vt:lpwstr>
  </property>
  <property fmtid="{D5CDD505-2E9C-101B-9397-08002B2CF9AE}" pid="8" name="MSIP_Label_a618d1e0-f5d7-4da7-8ddd-3b83021a2c85_Name">
    <vt:lpwstr>Private</vt:lpwstr>
  </property>
  <property fmtid="{D5CDD505-2E9C-101B-9397-08002B2CF9AE}" pid="9" name="MSIP_Label_a618d1e0-f5d7-4da7-8ddd-3b83021a2c85_SiteId">
    <vt:lpwstr>ae323139-093a-4d2a-81a6-5d334bcd9019</vt:lpwstr>
  </property>
  <property fmtid="{D5CDD505-2E9C-101B-9397-08002B2CF9AE}" pid="10" name="MSIP_Label_a618d1e0-f5d7-4da7-8ddd-3b83021a2c85_ActionId">
    <vt:lpwstr>d3330431-9ca1-4bef-ac10-74c3dd5487de</vt:lpwstr>
  </property>
  <property fmtid="{D5CDD505-2E9C-101B-9397-08002B2CF9AE}" pid="11" name="MSIP_Label_a618d1e0-f5d7-4da7-8ddd-3b83021a2c85_ContentBits">
    <vt:lpwstr>0</vt:lpwstr>
  </property>
  <property fmtid="{D5CDD505-2E9C-101B-9397-08002B2CF9AE}" pid="12" name="MSIP_Label_a618d1e0-f5d7-4da7-8ddd-3b83021a2c85_Tag">
    <vt:lpwstr>10, 3, 0, 1</vt:lpwstr>
  </property>
</Properties>
</file>