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9568"/>
    <a:srgbClr val="319466"/>
    <a:srgbClr val="4E95D9"/>
    <a:srgbClr val="007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06DCBD-5741-4211-8BB8-95A14755B2AC}" v="124" dt="2026-03-09T15:12:29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80" d="100"/>
          <a:sy n="80" d="100"/>
        </p:scale>
        <p:origin x="102" y="7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Hinchcliffe (Staff)" userId="107332fb-c3d0-425d-bbcf-f96957e0e55e" providerId="ADAL" clId="{ABC59560-D6F9-44F6-A314-41836124989B}"/>
    <pc:docChg chg="custSel modSld">
      <pc:chgData name="Jack Hinchcliffe (Staff)" userId="107332fb-c3d0-425d-bbcf-f96957e0e55e" providerId="ADAL" clId="{ABC59560-D6F9-44F6-A314-41836124989B}" dt="2026-03-09T15:12:38.637" v="179"/>
      <pc:docMkLst>
        <pc:docMk/>
      </pc:docMkLst>
      <pc:sldChg chg="addSp delSp modSp mod">
        <pc:chgData name="Jack Hinchcliffe (Staff)" userId="107332fb-c3d0-425d-bbcf-f96957e0e55e" providerId="ADAL" clId="{ABC59560-D6F9-44F6-A314-41836124989B}" dt="2026-03-09T15:12:34.565" v="176"/>
        <pc:sldMkLst>
          <pc:docMk/>
          <pc:sldMk cId="2942099368" sldId="256"/>
        </pc:sldMkLst>
        <pc:spChg chg="ord">
          <ac:chgData name="Jack Hinchcliffe (Staff)" userId="107332fb-c3d0-425d-bbcf-f96957e0e55e" providerId="ADAL" clId="{ABC59560-D6F9-44F6-A314-41836124989B}" dt="2026-03-09T15:12:34.565" v="176"/>
          <ac:spMkLst>
            <pc:docMk/>
            <pc:sldMk cId="2942099368" sldId="256"/>
            <ac:spMk id="2" creationId="{3BEB875D-9A46-69BD-8A36-D933A57C95E8}"/>
          </ac:spMkLst>
        </pc:spChg>
        <pc:spChg chg="ord">
          <ac:chgData name="Jack Hinchcliffe (Staff)" userId="107332fb-c3d0-425d-bbcf-f96957e0e55e" providerId="ADAL" clId="{ABC59560-D6F9-44F6-A314-41836124989B}" dt="2026-03-09T15:12:34.565" v="176"/>
          <ac:spMkLst>
            <pc:docMk/>
            <pc:sldMk cId="2942099368" sldId="256"/>
            <ac:spMk id="4" creationId="{C6F9D7F3-8CE6-43E2-A3E0-5D15EED0DC77}"/>
          </ac:spMkLst>
        </pc:spChg>
        <pc:spChg chg="ord">
          <ac:chgData name="Jack Hinchcliffe (Staff)" userId="107332fb-c3d0-425d-bbcf-f96957e0e55e" providerId="ADAL" clId="{ABC59560-D6F9-44F6-A314-41836124989B}" dt="2026-03-09T15:12:34.565" v="176"/>
          <ac:spMkLst>
            <pc:docMk/>
            <pc:sldMk cId="2942099368" sldId="256"/>
            <ac:spMk id="6" creationId="{83788640-EEF7-466C-9813-970DB2D849DD}"/>
          </ac:spMkLst>
        </pc:spChg>
        <pc:picChg chg="add mod ord">
          <ac:chgData name="Jack Hinchcliffe (Staff)" userId="107332fb-c3d0-425d-bbcf-f96957e0e55e" providerId="ADAL" clId="{ABC59560-D6F9-44F6-A314-41836124989B}" dt="2026-03-09T15:12:34.565" v="176"/>
          <ac:picMkLst>
            <pc:docMk/>
            <pc:sldMk cId="2942099368" sldId="256"/>
            <ac:picMk id="5" creationId="{9F919964-63F0-706D-1121-9200769CB80F}"/>
          </ac:picMkLst>
        </pc:picChg>
        <pc:picChg chg="mod ord">
          <ac:chgData name="Jack Hinchcliffe (Staff)" userId="107332fb-c3d0-425d-bbcf-f96957e0e55e" providerId="ADAL" clId="{ABC59560-D6F9-44F6-A314-41836124989B}" dt="2026-03-09T15:12:34.565" v="176"/>
          <ac:picMkLst>
            <pc:docMk/>
            <pc:sldMk cId="2942099368" sldId="256"/>
            <ac:picMk id="7" creationId="{2703E206-B2F7-CA30-B70D-D1A0D47172B3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2:37.653" v="178"/>
        <pc:sldMkLst>
          <pc:docMk/>
          <pc:sldMk cId="1981973380" sldId="258"/>
        </pc:sldMkLst>
        <pc:spChg chg="add mod ord">
          <ac:chgData name="Jack Hinchcliffe (Staff)" userId="107332fb-c3d0-425d-bbcf-f96957e0e55e" providerId="ADAL" clId="{ABC59560-D6F9-44F6-A314-41836124989B}" dt="2026-03-09T15:12:37.653" v="178"/>
          <ac:spMkLst>
            <pc:docMk/>
            <pc:sldMk cId="1981973380" sldId="258"/>
            <ac:spMk id="3" creationId="{7E989A56-82D0-4C7A-94D7-D3AD8FF3C709}"/>
          </ac:spMkLst>
        </pc:spChg>
        <pc:spChg chg="ord">
          <ac:chgData name="Jack Hinchcliffe (Staff)" userId="107332fb-c3d0-425d-bbcf-f96957e0e55e" providerId="ADAL" clId="{ABC59560-D6F9-44F6-A314-41836124989B}" dt="2026-03-09T15:12:37.653" v="178"/>
          <ac:spMkLst>
            <pc:docMk/>
            <pc:sldMk cId="1981973380" sldId="258"/>
            <ac:spMk id="4" creationId="{84646FAB-66D5-40D9-9EFB-7A24D2F4ED6F}"/>
          </ac:spMkLst>
        </pc:spChg>
        <pc:spChg chg="ord">
          <ac:chgData name="Jack Hinchcliffe (Staff)" userId="107332fb-c3d0-425d-bbcf-f96957e0e55e" providerId="ADAL" clId="{ABC59560-D6F9-44F6-A314-41836124989B}" dt="2026-03-09T15:12:37.653" v="178"/>
          <ac:spMkLst>
            <pc:docMk/>
            <pc:sldMk cId="1981973380" sldId="258"/>
            <ac:spMk id="6" creationId="{2585F2A3-826B-45FA-B3F0-2FE428153B09}"/>
          </ac:spMkLst>
        </pc:spChg>
        <pc:picChg chg="mod ord">
          <ac:chgData name="Jack Hinchcliffe (Staff)" userId="107332fb-c3d0-425d-bbcf-f96957e0e55e" providerId="ADAL" clId="{ABC59560-D6F9-44F6-A314-41836124989B}" dt="2026-03-09T15:12:37.653" v="178"/>
          <ac:picMkLst>
            <pc:docMk/>
            <pc:sldMk cId="1981973380" sldId="258"/>
            <ac:picMk id="2" creationId="{1870D6E3-46F2-991C-4F2B-7FAEFFC10053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2:38.637" v="179"/>
        <pc:sldMkLst>
          <pc:docMk/>
          <pc:sldMk cId="3221100617" sldId="259"/>
        </pc:sldMkLst>
        <pc:spChg chg="add mod ord">
          <ac:chgData name="Jack Hinchcliffe (Staff)" userId="107332fb-c3d0-425d-bbcf-f96957e0e55e" providerId="ADAL" clId="{ABC59560-D6F9-44F6-A314-41836124989B}" dt="2026-03-09T15:12:38.637" v="179"/>
          <ac:spMkLst>
            <pc:docMk/>
            <pc:sldMk cId="3221100617" sldId="259"/>
            <ac:spMk id="3" creationId="{D20E9E7A-8A08-D121-6806-E249255DEEF6}"/>
          </ac:spMkLst>
        </pc:spChg>
        <pc:spChg chg="ord">
          <ac:chgData name="Jack Hinchcliffe (Staff)" userId="107332fb-c3d0-425d-bbcf-f96957e0e55e" providerId="ADAL" clId="{ABC59560-D6F9-44F6-A314-41836124989B}" dt="2026-03-09T15:12:38.637" v="179"/>
          <ac:spMkLst>
            <pc:docMk/>
            <pc:sldMk cId="3221100617" sldId="259"/>
            <ac:spMk id="4" creationId="{84646FAB-66D5-40D9-9EFB-7A24D2F4ED6F}"/>
          </ac:spMkLst>
        </pc:spChg>
        <pc:spChg chg="ord">
          <ac:chgData name="Jack Hinchcliffe (Staff)" userId="107332fb-c3d0-425d-bbcf-f96957e0e55e" providerId="ADAL" clId="{ABC59560-D6F9-44F6-A314-41836124989B}" dt="2026-03-09T15:12:38.637" v="179"/>
          <ac:spMkLst>
            <pc:docMk/>
            <pc:sldMk cId="3221100617" sldId="259"/>
            <ac:spMk id="6" creationId="{2585F2A3-826B-45FA-B3F0-2FE428153B09}"/>
          </ac:spMkLst>
        </pc:spChg>
        <pc:grpChg chg="mod ord">
          <ac:chgData name="Jack Hinchcliffe (Staff)" userId="107332fb-c3d0-425d-bbcf-f96957e0e55e" providerId="ADAL" clId="{ABC59560-D6F9-44F6-A314-41836124989B}" dt="2026-03-09T15:12:38.637" v="179"/>
          <ac:grpSpMkLst>
            <pc:docMk/>
            <pc:sldMk cId="3221100617" sldId="259"/>
            <ac:grpSpMk id="12" creationId="{53089333-4B9F-6F6A-F9FC-37D54FFD7C30}"/>
          </ac:grpSpMkLst>
        </pc:grpChg>
        <pc:picChg chg="mod ord">
          <ac:chgData name="Jack Hinchcliffe (Staff)" userId="107332fb-c3d0-425d-bbcf-f96957e0e55e" providerId="ADAL" clId="{ABC59560-D6F9-44F6-A314-41836124989B}" dt="2026-03-09T15:12:38.637" v="179"/>
          <ac:picMkLst>
            <pc:docMk/>
            <pc:sldMk cId="3221100617" sldId="259"/>
            <ac:picMk id="2" creationId="{31F7D498-0B22-9A6E-7777-E318FCBA7FD2}"/>
          </ac:picMkLst>
        </pc:picChg>
        <pc:picChg chg="mod ord">
          <ac:chgData name="Jack Hinchcliffe (Staff)" userId="107332fb-c3d0-425d-bbcf-f96957e0e55e" providerId="ADAL" clId="{ABC59560-D6F9-44F6-A314-41836124989B}" dt="2026-03-09T15:12:38.637" v="179"/>
          <ac:picMkLst>
            <pc:docMk/>
            <pc:sldMk cId="3221100617" sldId="259"/>
            <ac:picMk id="5" creationId="{69FFF676-BB5A-5708-835A-4D3D0934F80C}"/>
          </ac:picMkLst>
        </pc:picChg>
      </pc:sldChg>
      <pc:sldChg chg="addSp modSp mod">
        <pc:chgData name="Jack Hinchcliffe (Staff)" userId="107332fb-c3d0-425d-bbcf-f96957e0e55e" providerId="ADAL" clId="{ABC59560-D6F9-44F6-A314-41836124989B}" dt="2026-03-09T15:12:35.837" v="177"/>
        <pc:sldMkLst>
          <pc:docMk/>
          <pc:sldMk cId="1705996520" sldId="260"/>
        </pc:sldMkLst>
        <pc:spChg chg="add mod ord">
          <ac:chgData name="Jack Hinchcliffe (Staff)" userId="107332fb-c3d0-425d-bbcf-f96957e0e55e" providerId="ADAL" clId="{ABC59560-D6F9-44F6-A314-41836124989B}" dt="2026-03-09T15:12:35.837" v="177"/>
          <ac:spMkLst>
            <pc:docMk/>
            <pc:sldMk cId="1705996520" sldId="260"/>
            <ac:spMk id="3" creationId="{F20D2C56-E052-F4E9-40E1-4B68106D95FE}"/>
          </ac:spMkLst>
        </pc:spChg>
        <pc:spChg chg="ord">
          <ac:chgData name="Jack Hinchcliffe (Staff)" userId="107332fb-c3d0-425d-bbcf-f96957e0e55e" providerId="ADAL" clId="{ABC59560-D6F9-44F6-A314-41836124989B}" dt="2026-03-09T15:12:35.837" v="177"/>
          <ac:spMkLst>
            <pc:docMk/>
            <pc:sldMk cId="1705996520" sldId="260"/>
            <ac:spMk id="4" creationId="{3082F163-A88B-8473-9341-CAB8CEC1C983}"/>
          </ac:spMkLst>
        </pc:spChg>
        <pc:spChg chg="ord">
          <ac:chgData name="Jack Hinchcliffe (Staff)" userId="107332fb-c3d0-425d-bbcf-f96957e0e55e" providerId="ADAL" clId="{ABC59560-D6F9-44F6-A314-41836124989B}" dt="2026-03-09T15:12:35.837" v="177"/>
          <ac:spMkLst>
            <pc:docMk/>
            <pc:sldMk cId="1705996520" sldId="260"/>
            <ac:spMk id="6" creationId="{0283E8F6-11E7-974E-9FEB-DE1524EAA05A}"/>
          </ac:spMkLst>
        </pc:spChg>
        <pc:picChg chg="mod ord">
          <ac:chgData name="Jack Hinchcliffe (Staff)" userId="107332fb-c3d0-425d-bbcf-f96957e0e55e" providerId="ADAL" clId="{ABC59560-D6F9-44F6-A314-41836124989B}" dt="2026-03-09T15:12:35.837" v="177"/>
          <ac:picMkLst>
            <pc:docMk/>
            <pc:sldMk cId="1705996520" sldId="260"/>
            <ac:picMk id="2" creationId="{6997320A-6C61-8686-25B3-86615490950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1E64F-CC2F-46C1-BB49-EE09442226D0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50D-D039-4EF6-8D65-2BB6C4E77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2673-B463-473A-AE6E-5C3698BD7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A21C-2267-48AF-86E9-E620EC80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A33-3761-47C3-95DE-2BF165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3760-2AA3-4DAB-B9A0-7BCCD79DB9BB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B847D-03F7-4E44-B77F-B2EB08DC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278E-7670-41E4-9918-EF5C3C4D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0C23-7CE5-47AC-B603-C31A1744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DEB6-2D8C-4A63-8283-B5306504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ECC-350F-49F5-94A8-3AD2EC1E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2570-D805-4311-B3CE-21ABE610D5E6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AB424-C784-40B1-BE01-98564B11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3205-FA4A-40F3-805E-ECE126CE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70CD1-0D12-4797-9E50-AA85724F5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1C96-7C7F-4E5C-81D0-753993B5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F059-E35B-4926-ABDB-C46418BC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5986-A010-422A-AF11-6636871A2583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E47A7-42DC-4EF9-8FA5-BBC7A70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51B7E-F753-462D-93B1-CA0BB24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2C9B-4AC1-494B-BA77-04B89E8F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C1CC-63D4-4322-AF81-9144D33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4BECC-D184-49BB-9627-46989BDF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3742-A857-4055-AC86-0EB961BDE55C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718B1-F14B-4CEF-ADE7-A5946BA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DEE1-DB79-4FEB-A892-FBC88E9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591C-F970-4BB1-B59A-D26F6503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2B0D3-08CF-42FA-BB59-F49F9192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B4E0D-DE1F-486B-9130-BF2F42EB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AB57-B7E2-4380-A5B1-7A3C2A655302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F911-B052-4B9A-A00C-68369FA3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AE0ED-8D1F-4B5B-81E3-97F1555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1C1A-66B8-410E-88F7-CB21FA1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8354-3C42-4854-AC0D-21DEC99D2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F493-FB8D-48A1-8069-17E5D70F1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A15D-6B16-4CA1-9A98-69F896BF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8D-D947-432A-9C0A-28297CB4CAB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96AA-1633-4747-8244-47646E3E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064C2-A8D9-489D-87CE-D4894C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9CF4-F0B3-4F45-9B3D-4BE4A8B73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6F1D9-02F8-435E-B878-17C893E6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B808-555A-4F69-AD5F-A3ECB61BB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A724EB-01B1-4902-8C1E-E772F16B5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7F15-D883-4529-9C8B-DB8D243BF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7C4-AAC1-4529-9F07-F0CBF4F7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2F4F-3925-43DF-8F03-13140802F73B}" type="datetime1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16D1E-D3C2-40CC-961B-286CC7A0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01AD7-2ECB-4411-B10B-3728C245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057-BB0A-4AA2-B82F-523CA80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40822-F1DC-4520-81D5-5693AB5D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F03A-D5FE-4EBA-A89E-32504AD4396E}" type="datetime1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AD1AE-0A84-4C96-BBFA-2903788A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80C16-B016-42C2-818D-70F7A97C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04839-0D3A-42F5-B473-E621341C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48A0-328B-46BB-84AD-52F1B7198D73}" type="datetime1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721E5-A67E-4296-84FD-FF7E70C4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9FCD0-B7A0-45FD-8002-3B7ADBBF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8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901-313F-4AB5-8492-745BBF33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7C630-C276-4598-804E-CCB09A75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F8294-A6F7-475B-B64E-5C92320B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52F-200F-4859-9566-091A92C8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1335-CD84-426D-B764-70B4E8F8A2E9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B9D36-5E1E-4792-9268-27F58F8C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E4D3A-F5BF-4D87-B031-0099978D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F2D1-1785-4561-8FE9-427B792B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3DFE-CC7D-4E7C-BF05-38DB4D18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41F28-0192-4F74-B534-07975D74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C97F0-A32E-4171-93D2-CD769E56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9075-2245-44B9-B073-35B1EEF6492B}" type="datetime1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161AC-137F-4F59-9901-1C91B5ED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0FC5-DBFC-4C43-A687-7DE7345B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39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1E102-428B-484B-A3CF-F6F6297E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BAC4-FF72-453F-A3D9-0F3C0E63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1867-11C0-4366-96AF-AF77556E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E8683-AB5C-40F0-9976-DAD9A9256C6F}" type="datetime1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0BD3-636E-4DC8-BA51-CAFA2BDC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C18D0-15F4-4ADA-A4D4-BD1C685DF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3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B875D-9A46-69BD-8A36-D933A57C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99379"/>
            <a:ext cx="9144000" cy="2726998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>
                <a:solidFill>
                  <a:srgbClr val="0074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Discontinuation, </a:t>
            </a:r>
            <a:b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&amp; Completion </a:t>
            </a:r>
            <a:br>
              <a:rPr lang="en-GB" dirty="0"/>
            </a:b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919964-63F0-706D-1121-9200769CB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432" y="1431623"/>
            <a:ext cx="2219136" cy="15972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9D7F3-8CE6-43E2-A3E0-5D15EED0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579" y="6173787"/>
            <a:ext cx="5943600" cy="365125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11 ESCAPE Training Presentation Discontinuation, Withdrawal, Completion V1 30-01-26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03E206-B2F7-CA30-B70D-D1A0D4717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568" y="251012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88640-EEF7-466C-9813-970DB2D84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09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CCD23-2C51-8E5B-2B48-CD534FB6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0D2C56-E052-F4E9-40E1-4B68106D95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Withdrawal from treatment – continue trial visits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82F163-A88B-8473-9341-CAB8CEC1C983}"/>
              </a:ext>
            </a:extLst>
          </p:cNvPr>
          <p:cNvSpPr txBox="1"/>
          <p:nvPr/>
        </p:nvSpPr>
        <p:spPr>
          <a:xfrm>
            <a:off x="620642" y="1451617"/>
            <a:ext cx="1095071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from treatment – continue trial visits</a:t>
            </a:r>
          </a:p>
          <a:p>
            <a:endParaRPr lang="en-GB" sz="2000" b="1" dirty="0">
              <a:solidFill>
                <a:srgbClr val="4E95D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investigator may withdraw a participant at any time if it is in the best interest of the participant and treatment continuation would be detrimental to the participant’s well-being.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 full explanation will be provided.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Once the participant has been randomised, ask to complete trial visits as per the protocol, if appropriate.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would allow for an intention to treat analysis.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Participants are free to refuse to do so.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97320A-6C61-8686-25B3-866154909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85492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3E8F6-11E7-974E-9FEB-DE1524EA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9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989A56-82D0-4C7A-94D7-D3AD8FF3C7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Withdrawal from trial – stops all trial activity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2" y="1512002"/>
            <a:ext cx="10950716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from trial – stops all trial activity </a:t>
            </a:r>
          </a:p>
          <a:p>
            <a:endParaRPr lang="en-GB" sz="2000" b="1" dirty="0">
              <a:solidFill>
                <a:srgbClr val="4E95D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Participants are free to withdraw at any time and are not obliged to give reason(s).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Make a reasonable effort to ascertain the reason(s), both for those who express their right to withdraw and for those lost to follow up, while fully respecting the individual’s rights.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a participant withdraws and does not remain on the study, the Completion of Trial/Early Withdrawal form should be completed on the eCRF. </a:t>
            </a:r>
            <a:endParaRPr lang="en-GB" sz="2000" dirty="0">
              <a:solidFill>
                <a:srgbClr val="00748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70D6E3-46F2-991C-4F2B-7FAEFFC10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53251"/>
            <a:ext cx="4438273" cy="68890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7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0E9E7A-8A08-D121-6806-E249255DEE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Completion of trial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223826" y="761903"/>
            <a:ext cx="10950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of Trial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F7D498-0B22-9A6E-7777-E318FCBA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4" y="136525"/>
            <a:ext cx="4438273" cy="688908"/>
          </a:xfrm>
          <a:prstGeom prst="rect">
            <a:avLst/>
          </a:prstGeom>
        </p:spPr>
      </p:pic>
      <p:pic>
        <p:nvPicPr>
          <p:cNvPr id="5" name="Picture 4" descr="CASTOR early withdrael form">
            <a:extLst>
              <a:ext uri="{FF2B5EF4-FFF2-40B4-BE49-F238E27FC236}">
                <a16:creationId xmlns:a16="http://schemas.microsoft.com/office/drawing/2014/main" id="{69FFF676-BB5A-5708-835A-4D3D0934F8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7158" t="17190" r="31474" b="43574"/>
          <a:stretch>
            <a:fillRect/>
          </a:stretch>
        </p:blipFill>
        <p:spPr>
          <a:xfrm>
            <a:off x="102259" y="1655059"/>
            <a:ext cx="7554775" cy="3851374"/>
          </a:xfrm>
          <a:prstGeom prst="rect">
            <a:avLst/>
          </a:prstGeom>
        </p:spPr>
      </p:pic>
      <p:grpSp>
        <p:nvGrpSpPr>
          <p:cNvPr id="12" name="Group 11" descr="Castor recording reason for withdrawel">
            <a:extLst>
              <a:ext uri="{FF2B5EF4-FFF2-40B4-BE49-F238E27FC236}">
                <a16:creationId xmlns:a16="http://schemas.microsoft.com/office/drawing/2014/main" id="{53089333-4B9F-6F6A-F9FC-37D54FFD7C30}"/>
              </a:ext>
            </a:extLst>
          </p:cNvPr>
          <p:cNvGrpSpPr/>
          <p:nvPr/>
        </p:nvGrpSpPr>
        <p:grpSpPr>
          <a:xfrm>
            <a:off x="7768288" y="2236670"/>
            <a:ext cx="4423712" cy="3133892"/>
            <a:chOff x="7768288" y="2236670"/>
            <a:chExt cx="4423712" cy="313389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D7501D8-4156-377C-3425-692538D853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0473" t="45704" r="41816" b="19045"/>
            <a:stretch>
              <a:fillRect/>
            </a:stretch>
          </p:blipFill>
          <p:spPr>
            <a:xfrm>
              <a:off x="7878468" y="2680972"/>
              <a:ext cx="3933524" cy="268959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F841E0B-FA3A-7C65-60F4-FCB1BB0949C1}"/>
                </a:ext>
              </a:extLst>
            </p:cNvPr>
            <p:cNvSpPr txBox="1"/>
            <p:nvPr/>
          </p:nvSpPr>
          <p:spPr>
            <a:xfrm>
              <a:off x="7768288" y="2236670"/>
              <a:ext cx="442371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If participant did not complete the trial, record reason:</a:t>
              </a:r>
              <a:endParaRPr lang="en-GB" sz="1400" dirty="0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10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f797f-fc30-40b0-ba8f-2eda3f87d1fd">
      <Terms xmlns="http://schemas.microsoft.com/office/infopath/2007/PartnerControls"/>
    </lcf76f155ced4ddcb4097134ff3c332f>
    <TaxCatchAll xmlns="cb6a2286-f96f-4f80-9e3c-3c712f41363c" xsi:nil="true"/>
    <date xmlns="7f0f797f-fc30-40b0-ba8f-2eda3f87d1f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97832A99D214383255139361EE27E" ma:contentTypeVersion="16" ma:contentTypeDescription="Create a new document." ma:contentTypeScope="" ma:versionID="8ec6bbfe3c5f801f511a2e223dbacb7c">
  <xsd:schema xmlns:xsd="http://www.w3.org/2001/XMLSchema" xmlns:xs="http://www.w3.org/2001/XMLSchema" xmlns:p="http://schemas.microsoft.com/office/2006/metadata/properties" xmlns:ns2="7f0f797f-fc30-40b0-ba8f-2eda3f87d1fd" xmlns:ns3="cb6a2286-f96f-4f80-9e3c-3c712f41363c" targetNamespace="http://schemas.microsoft.com/office/2006/metadata/properties" ma:root="true" ma:fieldsID="4db5cc0bd97df227dac9ea00c17beaf8" ns2:_="" ns3:_="">
    <xsd:import namespace="7f0f797f-fc30-40b0-ba8f-2eda3f87d1fd"/>
    <xsd:import namespace="cb6a2286-f96f-4f80-9e3c-3c712f413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f797f-fc30-40b0-ba8f-2eda3f87d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643730-4106-43af-9ce9-7aa0c1c95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a2286-f96f-4f80-9e3c-3c712f4136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60ae714-eeef-4260-8890-bc8536ad6dfd}" ma:internalName="TaxCatchAll" ma:showField="CatchAllData" ma:web="cb6a2286-f96f-4f80-9e3c-3c712f413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71B229-0CF7-43BF-B980-EE4DFEF4BB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90EF54-58D6-4E51-AA59-8188692B4305}">
  <ds:schemaRefs>
    <ds:schemaRef ds:uri="http://schemas.microsoft.com/office/2006/documentManagement/types"/>
    <ds:schemaRef ds:uri="7f0f797f-fc30-40b0-ba8f-2eda3f87d1fd"/>
    <ds:schemaRef ds:uri="http://purl.org/dc/elements/1.1/"/>
    <ds:schemaRef ds:uri="http://www.w3.org/XML/1998/namespace"/>
    <ds:schemaRef ds:uri="cb6a2286-f96f-4f80-9e3c-3c712f41363c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59D473F-DAF8-4888-A399-41689C6274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f797f-fc30-40b0-ba8f-2eda3f87d1fd"/>
    <ds:schemaRef ds:uri="cb6a2286-f96f-4f80-9e3c-3c712f41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230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Trial Discontinuation,  Withdrawal &amp; Completion  </vt:lpstr>
      <vt:lpstr>Withdrawal from treatment – continue trial visits</vt:lpstr>
      <vt:lpstr>Withdrawal from trial – stops all trial activity</vt:lpstr>
      <vt:lpstr>Completion of trial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AIR-NET</dc:title>
  <dc:creator>Fiona McLaren-Neil (Staff)</dc:creator>
  <cp:lastModifiedBy>Jack Hinchcliffe (Staff)</cp:lastModifiedBy>
  <cp:revision>30</cp:revision>
  <dcterms:created xsi:type="dcterms:W3CDTF">2021-09-21T07:24:36Z</dcterms:created>
  <dcterms:modified xsi:type="dcterms:W3CDTF">2026-03-09T15:12:44Z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0x01010022397832A99D214383255139361EE27E</vt:lpwstr>
  </property>
  <property fmtid="{D5CDD505-2E9C-101B-9397-08002B2CF9AE}" pid="3" name="Order">
    <vt:r8>430200</vt:r8>
  </property>
  <property fmtid="{D5CDD505-2E9C-101B-9397-08002B2CF9AE}" pid="4" name="MediaServiceImageTags">
    <vt:lpwstr/>
  </property>
  <property fmtid="{D5CDD505-2E9C-101B-9397-08002B2CF9AE}" pid="5" name="MSIP_Label_a618d1e0-f5d7-4da7-8ddd-3b83021a2c85_Enabled">
    <vt:lpwstr>true</vt:lpwstr>
  </property>
  <property fmtid="{D5CDD505-2E9C-101B-9397-08002B2CF9AE}" pid="6" name="MSIP_Label_a618d1e0-f5d7-4da7-8ddd-3b83021a2c85_SetDate">
    <vt:lpwstr>2025-05-26T10:29:06Z</vt:lpwstr>
  </property>
  <property fmtid="{D5CDD505-2E9C-101B-9397-08002B2CF9AE}" pid="7" name="MSIP_Label_a618d1e0-f5d7-4da7-8ddd-3b83021a2c85_Method">
    <vt:lpwstr>Standard</vt:lpwstr>
  </property>
  <property fmtid="{D5CDD505-2E9C-101B-9397-08002B2CF9AE}" pid="8" name="MSIP_Label_a618d1e0-f5d7-4da7-8ddd-3b83021a2c85_Name">
    <vt:lpwstr>Private</vt:lpwstr>
  </property>
  <property fmtid="{D5CDD505-2E9C-101B-9397-08002B2CF9AE}" pid="9" name="MSIP_Label_a618d1e0-f5d7-4da7-8ddd-3b83021a2c85_SiteId">
    <vt:lpwstr>ae323139-093a-4d2a-81a6-5d334bcd9019</vt:lpwstr>
  </property>
  <property fmtid="{D5CDD505-2E9C-101B-9397-08002B2CF9AE}" pid="10" name="MSIP_Label_a618d1e0-f5d7-4da7-8ddd-3b83021a2c85_ActionId">
    <vt:lpwstr>b09867e1-1da3-4211-ba48-e83ac55a4a74</vt:lpwstr>
  </property>
  <property fmtid="{D5CDD505-2E9C-101B-9397-08002B2CF9AE}" pid="11" name="MSIP_Label_a618d1e0-f5d7-4da7-8ddd-3b83021a2c85_ContentBits">
    <vt:lpwstr>0</vt:lpwstr>
  </property>
  <property fmtid="{D5CDD505-2E9C-101B-9397-08002B2CF9AE}" pid="12" name="MSIP_Label_a618d1e0-f5d7-4da7-8ddd-3b83021a2c85_Tag">
    <vt:lpwstr>10, 3, 0, 1</vt:lpwstr>
  </property>
</Properties>
</file>