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58" r:id="rId7"/>
    <p:sldId id="272" r:id="rId8"/>
    <p:sldId id="277" r:id="rId9"/>
    <p:sldId id="269" r:id="rId10"/>
    <p:sldId id="273" r:id="rId11"/>
    <p:sldId id="275" r:id="rId12"/>
    <p:sldId id="276" r:id="rId13"/>
    <p:sldId id="25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9568"/>
    <a:srgbClr val="319466"/>
    <a:srgbClr val="4E95D9"/>
    <a:srgbClr val="0074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D70537-F9B6-479F-B723-6EE029539664}" v="2" dt="2026-06-18T14:52:28.0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96247" autoAdjust="0"/>
  </p:normalViewPr>
  <p:slideViewPr>
    <p:cSldViewPr snapToGrid="0">
      <p:cViewPr varScale="1">
        <p:scale>
          <a:sx n="69" d="100"/>
          <a:sy n="69" d="100"/>
        </p:scale>
        <p:origin x="60" y="8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llian Martin (Staff)" userId="7913b15b-e388-4e39-b2de-ce0ec955df36" providerId="ADAL" clId="{E11C1E42-8DA6-44D8-BB5B-66E05883398A}"/>
    <pc:docChg chg="undo custSel addSld delSld modSld sldOrd">
      <pc:chgData name="Gillian Martin (Staff)" userId="7913b15b-e388-4e39-b2de-ce0ec955df36" providerId="ADAL" clId="{E11C1E42-8DA6-44D8-BB5B-66E05883398A}" dt="2026-06-18T13:46:18.869" v="2647"/>
      <pc:docMkLst>
        <pc:docMk/>
      </pc:docMkLst>
      <pc:sldChg chg="modSp mod">
        <pc:chgData name="Gillian Martin (Staff)" userId="7913b15b-e388-4e39-b2de-ce0ec955df36" providerId="ADAL" clId="{E11C1E42-8DA6-44D8-BB5B-66E05883398A}" dt="2026-06-18T13:46:18.869" v="2647"/>
        <pc:sldMkLst>
          <pc:docMk/>
          <pc:sldMk cId="2942099368" sldId="256"/>
        </pc:sldMkLst>
        <pc:spChg chg="mod">
          <ac:chgData name="Gillian Martin (Staff)" userId="7913b15b-e388-4e39-b2de-ce0ec955df36" providerId="ADAL" clId="{E11C1E42-8DA6-44D8-BB5B-66E05883398A}" dt="2026-06-18T13:46:18.869" v="2647"/>
          <ac:spMkLst>
            <pc:docMk/>
            <pc:sldMk cId="2942099368" sldId="256"/>
            <ac:spMk id="4" creationId="{C6F9D7F3-8CE6-43E2-A3E0-5D15EED0DC77}"/>
          </ac:spMkLst>
        </pc:spChg>
        <pc:picChg chg="mod">
          <ac:chgData name="Gillian Martin (Staff)" userId="7913b15b-e388-4e39-b2de-ce0ec955df36" providerId="ADAL" clId="{E11C1E42-8DA6-44D8-BB5B-66E05883398A}" dt="2026-06-18T13:45:55.811" v="2635"/>
          <ac:picMkLst>
            <pc:docMk/>
            <pc:sldMk cId="2942099368" sldId="256"/>
            <ac:picMk id="5" creationId="{90585175-21D7-C1A5-6CAC-0F02D7878932}"/>
          </ac:picMkLst>
        </pc:picChg>
        <pc:picChg chg="mod">
          <ac:chgData name="Gillian Martin (Staff)" userId="7913b15b-e388-4e39-b2de-ce0ec955df36" providerId="ADAL" clId="{E11C1E42-8DA6-44D8-BB5B-66E05883398A}" dt="2026-06-18T13:45:54.438" v="2634"/>
          <ac:picMkLst>
            <pc:docMk/>
            <pc:sldMk cId="2942099368" sldId="256"/>
            <ac:picMk id="7" creationId="{BF13EBE1-3F16-7CF8-355E-E6D76A22E8BE}"/>
          </ac:picMkLst>
        </pc:picChg>
      </pc:sldChg>
      <pc:sldChg chg="modSp mod">
        <pc:chgData name="Gillian Martin (Staff)" userId="7913b15b-e388-4e39-b2de-ce0ec955df36" providerId="ADAL" clId="{E11C1E42-8DA6-44D8-BB5B-66E05883398A}" dt="2026-06-18T13:44:48.773" v="2623" actId="33553"/>
        <pc:sldMkLst>
          <pc:docMk/>
          <pc:sldMk cId="2340864920" sldId="257"/>
        </pc:sldMkLst>
        <pc:spChg chg="mod">
          <ac:chgData name="Gillian Martin (Staff)" userId="7913b15b-e388-4e39-b2de-ce0ec955df36" providerId="ADAL" clId="{E11C1E42-8DA6-44D8-BB5B-66E05883398A}" dt="2026-06-18T13:44:48.773" v="2623" actId="33553"/>
          <ac:spMkLst>
            <pc:docMk/>
            <pc:sldMk cId="2340864920" sldId="257"/>
            <ac:spMk id="6" creationId="{2585F2A3-826B-45FA-B3F0-2FE428153B09}"/>
          </ac:spMkLst>
        </pc:spChg>
        <pc:picChg chg="mod">
          <ac:chgData name="Gillian Martin (Staff)" userId="7913b15b-e388-4e39-b2de-ce0ec955df36" providerId="ADAL" clId="{E11C1E42-8DA6-44D8-BB5B-66E05883398A}" dt="2026-06-18T11:49:14.095" v="2484" actId="962"/>
          <ac:picMkLst>
            <pc:docMk/>
            <pc:sldMk cId="2340864920" sldId="257"/>
            <ac:picMk id="2" creationId="{B01F10FB-7488-21D4-E2B2-0190686991D4}"/>
          </ac:picMkLst>
        </pc:picChg>
      </pc:sldChg>
      <pc:sldChg chg="modSp mod">
        <pc:chgData name="Gillian Martin (Staff)" userId="7913b15b-e388-4e39-b2de-ce0ec955df36" providerId="ADAL" clId="{E11C1E42-8DA6-44D8-BB5B-66E05883398A}" dt="2026-06-18T13:44:51.245" v="2624" actId="33553"/>
        <pc:sldMkLst>
          <pc:docMk/>
          <pc:sldMk cId="110298384" sldId="258"/>
        </pc:sldMkLst>
        <pc:spChg chg="mod">
          <ac:chgData name="Gillian Martin (Staff)" userId="7913b15b-e388-4e39-b2de-ce0ec955df36" providerId="ADAL" clId="{E11C1E42-8DA6-44D8-BB5B-66E05883398A}" dt="2026-06-18T13:44:51.245" v="2624" actId="33553"/>
          <ac:spMkLst>
            <pc:docMk/>
            <pc:sldMk cId="110298384" sldId="258"/>
            <ac:spMk id="6" creationId="{2585F2A3-826B-45FA-B3F0-2FE428153B09}"/>
          </ac:spMkLst>
        </pc:spChg>
        <pc:picChg chg="mod">
          <ac:chgData name="Gillian Martin (Staff)" userId="7913b15b-e388-4e39-b2de-ce0ec955df36" providerId="ADAL" clId="{E11C1E42-8DA6-44D8-BB5B-66E05883398A}" dt="2026-06-18T11:49:15.576" v="2486" actId="962"/>
          <ac:picMkLst>
            <pc:docMk/>
            <pc:sldMk cId="110298384" sldId="258"/>
            <ac:picMk id="2" creationId="{BF7DC523-0D0B-9CB9-381D-8F64CAD6434C}"/>
          </ac:picMkLst>
        </pc:picChg>
      </pc:sldChg>
      <pc:sldChg chg="modSp mod">
        <pc:chgData name="Gillian Martin (Staff)" userId="7913b15b-e388-4e39-b2de-ce0ec955df36" providerId="ADAL" clId="{E11C1E42-8DA6-44D8-BB5B-66E05883398A}" dt="2026-06-18T13:45:16.911" v="2631" actId="33553"/>
        <pc:sldMkLst>
          <pc:docMk/>
          <pc:sldMk cId="2102033106" sldId="259"/>
        </pc:sldMkLst>
        <pc:spChg chg="mod">
          <ac:chgData name="Gillian Martin (Staff)" userId="7913b15b-e388-4e39-b2de-ce0ec955df36" providerId="ADAL" clId="{E11C1E42-8DA6-44D8-BB5B-66E05883398A}" dt="2026-06-18T13:45:16.911" v="2631" actId="33553"/>
          <ac:spMkLst>
            <pc:docMk/>
            <pc:sldMk cId="2102033106" sldId="259"/>
            <ac:spMk id="6" creationId="{2585F2A3-826B-45FA-B3F0-2FE428153B09}"/>
          </ac:spMkLst>
        </pc:spChg>
        <pc:picChg chg="mod">
          <ac:chgData name="Gillian Martin (Staff)" userId="7913b15b-e388-4e39-b2de-ce0ec955df36" providerId="ADAL" clId="{E11C1E42-8DA6-44D8-BB5B-66E05883398A}" dt="2026-06-18T11:49:49.219" v="2504" actId="962"/>
          <ac:picMkLst>
            <pc:docMk/>
            <pc:sldMk cId="2102033106" sldId="259"/>
            <ac:picMk id="2" creationId="{F78240D4-0C8C-88E0-9231-E1DD05694D54}"/>
          </ac:picMkLst>
        </pc:picChg>
      </pc:sldChg>
      <pc:sldChg chg="modSp del mod">
        <pc:chgData name="Gillian Martin (Staff)" userId="7913b15b-e388-4e39-b2de-ce0ec955df36" providerId="ADAL" clId="{E11C1E42-8DA6-44D8-BB5B-66E05883398A}" dt="2026-06-18T10:10:36.801" v="2325" actId="47"/>
        <pc:sldMkLst>
          <pc:docMk/>
          <pc:sldMk cId="3858209455" sldId="260"/>
        </pc:sldMkLst>
      </pc:sldChg>
      <pc:sldChg chg="addSp delSp modSp add del mod ord">
        <pc:chgData name="Gillian Martin (Staff)" userId="7913b15b-e388-4e39-b2de-ce0ec955df36" providerId="ADAL" clId="{E11C1E42-8DA6-44D8-BB5B-66E05883398A}" dt="2026-06-18T10:09:26.605" v="2192" actId="47"/>
        <pc:sldMkLst>
          <pc:docMk/>
          <pc:sldMk cId="1782193970" sldId="262"/>
        </pc:sldMkLst>
      </pc:sldChg>
      <pc:sldChg chg="addSp delSp modSp add del mod">
        <pc:chgData name="Gillian Martin (Staff)" userId="7913b15b-e388-4e39-b2de-ce0ec955df36" providerId="ADAL" clId="{E11C1E42-8DA6-44D8-BB5B-66E05883398A}" dt="2026-06-18T10:09:28.812" v="2193" actId="47"/>
        <pc:sldMkLst>
          <pc:docMk/>
          <pc:sldMk cId="2925390245" sldId="263"/>
        </pc:sldMkLst>
      </pc:sldChg>
      <pc:sldChg chg="modSp add mod">
        <pc:chgData name="Gillian Martin (Staff)" userId="7913b15b-e388-4e39-b2de-ce0ec955df36" providerId="ADAL" clId="{E11C1E42-8DA6-44D8-BB5B-66E05883398A}" dt="2026-06-18T12:10:24.479" v="2622" actId="962"/>
        <pc:sldMkLst>
          <pc:docMk/>
          <pc:sldMk cId="2231884747" sldId="269"/>
        </pc:sldMkLst>
        <pc:spChg chg="mod">
          <ac:chgData name="Gillian Martin (Staff)" userId="7913b15b-e388-4e39-b2de-ce0ec955df36" providerId="ADAL" clId="{E11C1E42-8DA6-44D8-BB5B-66E05883398A}" dt="2026-06-18T12:08:53.103" v="2600" actId="404"/>
          <ac:spMkLst>
            <pc:docMk/>
            <pc:sldMk cId="2231884747" sldId="269"/>
            <ac:spMk id="2" creationId="{2B0B9430-4EDF-16DF-F300-CDFE18275762}"/>
          </ac:spMkLst>
        </pc:spChg>
        <pc:picChg chg="mod">
          <ac:chgData name="Gillian Martin (Staff)" userId="7913b15b-e388-4e39-b2de-ce0ec955df36" providerId="ADAL" clId="{E11C1E42-8DA6-44D8-BB5B-66E05883398A}" dt="2026-06-18T12:10:09.906" v="2618" actId="962"/>
          <ac:picMkLst>
            <pc:docMk/>
            <pc:sldMk cId="2231884747" sldId="269"/>
            <ac:picMk id="4" creationId="{451D9B02-AA4A-D8DC-4ADE-DDE4D0A3433C}"/>
          </ac:picMkLst>
        </pc:picChg>
        <pc:picChg chg="mod">
          <ac:chgData name="Gillian Martin (Staff)" userId="7913b15b-e388-4e39-b2de-ce0ec955df36" providerId="ADAL" clId="{E11C1E42-8DA6-44D8-BB5B-66E05883398A}" dt="2026-06-18T12:10:16.872" v="2620" actId="962"/>
          <ac:picMkLst>
            <pc:docMk/>
            <pc:sldMk cId="2231884747" sldId="269"/>
            <ac:picMk id="14" creationId="{FDC15152-A003-E6D5-7BA5-AD499B764664}"/>
          </ac:picMkLst>
        </pc:picChg>
        <pc:cxnChg chg="mod">
          <ac:chgData name="Gillian Martin (Staff)" userId="7913b15b-e388-4e39-b2de-ce0ec955df36" providerId="ADAL" clId="{E11C1E42-8DA6-44D8-BB5B-66E05883398A}" dt="2026-06-18T12:10:24.479" v="2622" actId="962"/>
          <ac:cxnSpMkLst>
            <pc:docMk/>
            <pc:sldMk cId="2231884747" sldId="269"/>
            <ac:cxnSpMk id="8" creationId="{3E35887E-AEC5-9925-AA9A-18A7AAF4C71A}"/>
          </ac:cxnSpMkLst>
        </pc:cxnChg>
      </pc:sldChg>
      <pc:sldChg chg="modSp mod">
        <pc:chgData name="Gillian Martin (Staff)" userId="7913b15b-e388-4e39-b2de-ce0ec955df36" providerId="ADAL" clId="{E11C1E42-8DA6-44D8-BB5B-66E05883398A}" dt="2026-06-18T13:44:55.676" v="2625" actId="33553"/>
        <pc:sldMkLst>
          <pc:docMk/>
          <pc:sldMk cId="685051328" sldId="272"/>
        </pc:sldMkLst>
        <pc:spChg chg="mod">
          <ac:chgData name="Gillian Martin (Staff)" userId="7913b15b-e388-4e39-b2de-ce0ec955df36" providerId="ADAL" clId="{E11C1E42-8DA6-44D8-BB5B-66E05883398A}" dt="2026-06-18T13:44:55.676" v="2625" actId="33553"/>
          <ac:spMkLst>
            <pc:docMk/>
            <pc:sldMk cId="685051328" sldId="272"/>
            <ac:spMk id="6" creationId="{FE859F91-D514-9758-8B69-921F2E8C19E1}"/>
          </ac:spMkLst>
        </pc:spChg>
        <pc:picChg chg="mod">
          <ac:chgData name="Gillian Martin (Staff)" userId="7913b15b-e388-4e39-b2de-ce0ec955df36" providerId="ADAL" clId="{E11C1E42-8DA6-44D8-BB5B-66E05883398A}" dt="2026-06-18T11:49:16.630" v="2488" actId="962"/>
          <ac:picMkLst>
            <pc:docMk/>
            <pc:sldMk cId="685051328" sldId="272"/>
            <ac:picMk id="3" creationId="{BA00BD9C-5F83-9D15-EA0D-B4CB7BB829BC}"/>
          </ac:picMkLst>
        </pc:picChg>
      </pc:sldChg>
      <pc:sldChg chg="addSp delSp modSp add mod ord">
        <pc:chgData name="Gillian Martin (Staff)" userId="7913b15b-e388-4e39-b2de-ce0ec955df36" providerId="ADAL" clId="{E11C1E42-8DA6-44D8-BB5B-66E05883398A}" dt="2026-06-18T13:45:07.437" v="2628" actId="33553"/>
        <pc:sldMkLst>
          <pc:docMk/>
          <pc:sldMk cId="609384141" sldId="273"/>
        </pc:sldMkLst>
        <pc:spChg chg="mod">
          <ac:chgData name="Gillian Martin (Staff)" userId="7913b15b-e388-4e39-b2de-ce0ec955df36" providerId="ADAL" clId="{E11C1E42-8DA6-44D8-BB5B-66E05883398A}" dt="2026-06-18T13:45:07.437" v="2628" actId="33553"/>
          <ac:spMkLst>
            <pc:docMk/>
            <pc:sldMk cId="609384141" sldId="273"/>
            <ac:spMk id="3" creationId="{B4711AFA-0A97-E6A0-DBCC-EB24C8A2EF7D}"/>
          </ac:spMkLst>
        </pc:spChg>
        <pc:spChg chg="mod">
          <ac:chgData name="Gillian Martin (Staff)" userId="7913b15b-e388-4e39-b2de-ce0ec955df36" providerId="ADAL" clId="{E11C1E42-8DA6-44D8-BB5B-66E05883398A}" dt="2026-06-18T13:45:03.730" v="2627" actId="167"/>
          <ac:spMkLst>
            <pc:docMk/>
            <pc:sldMk cId="609384141" sldId="273"/>
            <ac:spMk id="8" creationId="{16429609-901E-44FB-9F50-CE6B4A120D5A}"/>
          </ac:spMkLst>
        </pc:spChg>
        <pc:picChg chg="mod">
          <ac:chgData name="Gillian Martin (Staff)" userId="7913b15b-e388-4e39-b2de-ce0ec955df36" providerId="ADAL" clId="{E11C1E42-8DA6-44D8-BB5B-66E05883398A}" dt="2026-06-18T11:49:40.429" v="2498" actId="962"/>
          <ac:picMkLst>
            <pc:docMk/>
            <pc:sldMk cId="609384141" sldId="273"/>
            <ac:picMk id="2" creationId="{F8DF6602-E392-4DC6-967E-9FD8A2AA3CD0}"/>
          </ac:picMkLst>
        </pc:picChg>
        <pc:picChg chg="add del">
          <ac:chgData name="Gillian Martin (Staff)" userId="7913b15b-e388-4e39-b2de-ce0ec955df36" providerId="ADAL" clId="{E11C1E42-8DA6-44D8-BB5B-66E05883398A}" dt="2026-06-18T12:08:37.374" v="2596" actId="22"/>
          <ac:picMkLst>
            <pc:docMk/>
            <pc:sldMk cId="609384141" sldId="273"/>
            <ac:picMk id="5" creationId="{F92AC341-FB16-C6F1-66F3-67B6FB37E7D8}"/>
          </ac:picMkLst>
        </pc:picChg>
      </pc:sldChg>
      <pc:sldChg chg="addSp delSp modSp add del mod">
        <pc:chgData name="Gillian Martin (Staff)" userId="7913b15b-e388-4e39-b2de-ce0ec955df36" providerId="ADAL" clId="{E11C1E42-8DA6-44D8-BB5B-66E05883398A}" dt="2026-06-18T12:08:31.687" v="2594" actId="47"/>
        <pc:sldMkLst>
          <pc:docMk/>
          <pc:sldMk cId="2099351618" sldId="274"/>
        </pc:sldMkLst>
        <pc:spChg chg="del">
          <ac:chgData name="Gillian Martin (Staff)" userId="7913b15b-e388-4e39-b2de-ce0ec955df36" providerId="ADAL" clId="{E11C1E42-8DA6-44D8-BB5B-66E05883398A}" dt="2026-06-18T12:08:29.534" v="2593" actId="478"/>
          <ac:spMkLst>
            <pc:docMk/>
            <pc:sldMk cId="2099351618" sldId="274"/>
            <ac:spMk id="2" creationId="{2911F3D9-AC36-9FC8-99DA-B6DAD1D3CDFB}"/>
          </ac:spMkLst>
        </pc:spChg>
        <pc:spChg chg="add mod">
          <ac:chgData name="Gillian Martin (Staff)" userId="7913b15b-e388-4e39-b2de-ce0ec955df36" providerId="ADAL" clId="{E11C1E42-8DA6-44D8-BB5B-66E05883398A}" dt="2026-06-18T11:50:45.204" v="2540" actId="20577"/>
          <ac:spMkLst>
            <pc:docMk/>
            <pc:sldMk cId="2099351618" sldId="274"/>
            <ac:spMk id="9" creationId="{4E2E0F1E-3035-01C1-A1B6-26DEE20D2885}"/>
          </ac:spMkLst>
        </pc:spChg>
        <pc:spChg chg="add mod">
          <ac:chgData name="Gillian Martin (Staff)" userId="7913b15b-e388-4e39-b2de-ce0ec955df36" providerId="ADAL" clId="{E11C1E42-8DA6-44D8-BB5B-66E05883398A}" dt="2026-06-18T11:50:36.380" v="2525" actId="1035"/>
          <ac:spMkLst>
            <pc:docMk/>
            <pc:sldMk cId="2099351618" sldId="274"/>
            <ac:spMk id="10" creationId="{679E6963-09CA-83B5-4B98-66C26D7D647C}"/>
          </ac:spMkLst>
        </pc:spChg>
        <pc:spChg chg="add mod">
          <ac:chgData name="Gillian Martin (Staff)" userId="7913b15b-e388-4e39-b2de-ce0ec955df36" providerId="ADAL" clId="{E11C1E42-8DA6-44D8-BB5B-66E05883398A}" dt="2026-06-18T11:50:48.477" v="2545" actId="20577"/>
          <ac:spMkLst>
            <pc:docMk/>
            <pc:sldMk cId="2099351618" sldId="274"/>
            <ac:spMk id="12" creationId="{D2FAD8EE-A7C7-1E2B-B91A-5BA5D68551BE}"/>
          </ac:spMkLst>
        </pc:spChg>
        <pc:picChg chg="mod">
          <ac:chgData name="Gillian Martin (Staff)" userId="7913b15b-e388-4e39-b2de-ce0ec955df36" providerId="ADAL" clId="{E11C1E42-8DA6-44D8-BB5B-66E05883398A}" dt="2026-06-18T11:49:38.848" v="2496" actId="962"/>
          <ac:picMkLst>
            <pc:docMk/>
            <pc:sldMk cId="2099351618" sldId="274"/>
            <ac:picMk id="3" creationId="{C479CF36-1D6B-11F7-4412-6E2610771286}"/>
          </ac:picMkLst>
        </pc:picChg>
        <pc:picChg chg="mod">
          <ac:chgData name="Gillian Martin (Staff)" userId="7913b15b-e388-4e39-b2de-ce0ec955df36" providerId="ADAL" clId="{E11C1E42-8DA6-44D8-BB5B-66E05883398A}" dt="2026-06-18T11:50:43.284" v="2535" actId="1035"/>
          <ac:picMkLst>
            <pc:docMk/>
            <pc:sldMk cId="2099351618" sldId="274"/>
            <ac:picMk id="4" creationId="{E4AE51E5-790A-ECF7-6867-A409D6FB8C5D}"/>
          </ac:picMkLst>
        </pc:picChg>
        <pc:picChg chg="mod">
          <ac:chgData name="Gillian Martin (Staff)" userId="7913b15b-e388-4e39-b2de-ce0ec955df36" providerId="ADAL" clId="{E11C1E42-8DA6-44D8-BB5B-66E05883398A}" dt="2026-06-18T11:50:30.333" v="2509" actId="1076"/>
          <ac:picMkLst>
            <pc:docMk/>
            <pc:sldMk cId="2099351618" sldId="274"/>
            <ac:picMk id="5" creationId="{EB4B0205-4E71-038D-2E4D-A79BFDE6223B}"/>
          </ac:picMkLst>
        </pc:picChg>
        <pc:picChg chg="del mod">
          <ac:chgData name="Gillian Martin (Staff)" userId="7913b15b-e388-4e39-b2de-ce0ec955df36" providerId="ADAL" clId="{E11C1E42-8DA6-44D8-BB5B-66E05883398A}" dt="2026-06-18T12:08:27.364" v="2592" actId="478"/>
          <ac:picMkLst>
            <pc:docMk/>
            <pc:sldMk cId="2099351618" sldId="274"/>
            <ac:picMk id="8" creationId="{60EF14AF-2341-493D-E0D2-D3CFBB2BB121}"/>
          </ac:picMkLst>
        </pc:picChg>
      </pc:sldChg>
      <pc:sldChg chg="modSp mod">
        <pc:chgData name="Gillian Martin (Staff)" userId="7913b15b-e388-4e39-b2de-ce0ec955df36" providerId="ADAL" clId="{E11C1E42-8DA6-44D8-BB5B-66E05883398A}" dt="2026-06-18T13:45:11.036" v="2629" actId="33553"/>
        <pc:sldMkLst>
          <pc:docMk/>
          <pc:sldMk cId="1295706388" sldId="275"/>
        </pc:sldMkLst>
        <pc:spChg chg="mod">
          <ac:chgData name="Gillian Martin (Staff)" userId="7913b15b-e388-4e39-b2de-ce0ec955df36" providerId="ADAL" clId="{E11C1E42-8DA6-44D8-BB5B-66E05883398A}" dt="2026-06-18T13:45:11.036" v="2629" actId="33553"/>
          <ac:spMkLst>
            <pc:docMk/>
            <pc:sldMk cId="1295706388" sldId="275"/>
            <ac:spMk id="3" creationId="{825C665A-D38F-9199-D879-53AEE6C9B103}"/>
          </ac:spMkLst>
        </pc:spChg>
        <pc:picChg chg="mod">
          <ac:chgData name="Gillian Martin (Staff)" userId="7913b15b-e388-4e39-b2de-ce0ec955df36" providerId="ADAL" clId="{E11C1E42-8DA6-44D8-BB5B-66E05883398A}" dt="2026-06-18T11:49:46.799" v="2500" actId="962"/>
          <ac:picMkLst>
            <pc:docMk/>
            <pc:sldMk cId="1295706388" sldId="275"/>
            <ac:picMk id="2" creationId="{95F07FDD-9B8A-955F-739A-921BCBC6FD19}"/>
          </ac:picMkLst>
        </pc:picChg>
        <pc:picChg chg="mod">
          <ac:chgData name="Gillian Martin (Staff)" userId="7913b15b-e388-4e39-b2de-ce0ec955df36" providerId="ADAL" clId="{E11C1E42-8DA6-44D8-BB5B-66E05883398A}" dt="2026-06-18T11:50:02.652" v="2506" actId="962"/>
          <ac:picMkLst>
            <pc:docMk/>
            <pc:sldMk cId="1295706388" sldId="275"/>
            <ac:picMk id="4" creationId="{574FABD1-39BD-C20E-8926-BDD929145D68}"/>
          </ac:picMkLst>
        </pc:picChg>
      </pc:sldChg>
      <pc:sldChg chg="delSp modSp add mod">
        <pc:chgData name="Gillian Martin (Staff)" userId="7913b15b-e388-4e39-b2de-ce0ec955df36" providerId="ADAL" clId="{E11C1E42-8DA6-44D8-BB5B-66E05883398A}" dt="2026-06-18T13:45:14.176" v="2630" actId="33553"/>
        <pc:sldMkLst>
          <pc:docMk/>
          <pc:sldMk cId="1947799480" sldId="276"/>
        </pc:sldMkLst>
        <pc:spChg chg="mod">
          <ac:chgData name="Gillian Martin (Staff)" userId="7913b15b-e388-4e39-b2de-ce0ec955df36" providerId="ADAL" clId="{E11C1E42-8DA6-44D8-BB5B-66E05883398A}" dt="2026-06-18T13:45:14.176" v="2630" actId="33553"/>
          <ac:spMkLst>
            <pc:docMk/>
            <pc:sldMk cId="1947799480" sldId="276"/>
            <ac:spMk id="3" creationId="{11D0D9EB-D42A-2453-A06E-02A2F9182617}"/>
          </ac:spMkLst>
        </pc:spChg>
        <pc:spChg chg="mod">
          <ac:chgData name="Gillian Martin (Staff)" userId="7913b15b-e388-4e39-b2de-ce0ec955df36" providerId="ADAL" clId="{E11C1E42-8DA6-44D8-BB5B-66E05883398A}" dt="2026-06-18T10:15:29.662" v="2478" actId="255"/>
          <ac:spMkLst>
            <pc:docMk/>
            <pc:sldMk cId="1947799480" sldId="276"/>
            <ac:spMk id="8" creationId="{77F0C693-BF32-4AE3-338D-913CEAF6BE84}"/>
          </ac:spMkLst>
        </pc:spChg>
        <pc:picChg chg="mod">
          <ac:chgData name="Gillian Martin (Staff)" userId="7913b15b-e388-4e39-b2de-ce0ec955df36" providerId="ADAL" clId="{E11C1E42-8DA6-44D8-BB5B-66E05883398A}" dt="2026-06-18T11:49:48.193" v="2502" actId="962"/>
          <ac:picMkLst>
            <pc:docMk/>
            <pc:sldMk cId="1947799480" sldId="276"/>
            <ac:picMk id="2" creationId="{A364C821-29C5-9D69-F776-C07508AAD812}"/>
          </ac:picMkLst>
        </pc:picChg>
        <pc:picChg chg="del">
          <ac:chgData name="Gillian Martin (Staff)" userId="7913b15b-e388-4e39-b2de-ce0ec955df36" providerId="ADAL" clId="{E11C1E42-8DA6-44D8-BB5B-66E05883398A}" dt="2026-06-18T10:11:01.766" v="2356" actId="478"/>
          <ac:picMkLst>
            <pc:docMk/>
            <pc:sldMk cId="1947799480" sldId="276"/>
            <ac:picMk id="4" creationId="{DC9D6EFF-6463-20B6-C520-9B5CEAC1A86B}"/>
          </ac:picMkLst>
        </pc:picChg>
      </pc:sldChg>
      <pc:sldChg chg="modSp add mod">
        <pc:chgData name="Gillian Martin (Staff)" userId="7913b15b-e388-4e39-b2de-ce0ec955df36" providerId="ADAL" clId="{E11C1E42-8DA6-44D8-BB5B-66E05883398A}" dt="2026-06-18T13:44:59.366" v="2626" actId="33553"/>
        <pc:sldMkLst>
          <pc:docMk/>
          <pc:sldMk cId="2513459330" sldId="277"/>
        </pc:sldMkLst>
        <pc:spChg chg="mod">
          <ac:chgData name="Gillian Martin (Staff)" userId="7913b15b-e388-4e39-b2de-ce0ec955df36" providerId="ADAL" clId="{E11C1E42-8DA6-44D8-BB5B-66E05883398A}" dt="2026-06-18T12:09:28.607" v="2616" actId="2711"/>
          <ac:spMkLst>
            <pc:docMk/>
            <pc:sldMk cId="2513459330" sldId="277"/>
            <ac:spMk id="2" creationId="{34E6E3DD-0D36-BD43-0289-5B0293E2BD48}"/>
          </ac:spMkLst>
        </pc:spChg>
        <pc:spChg chg="mod">
          <ac:chgData name="Gillian Martin (Staff)" userId="7913b15b-e388-4e39-b2de-ce0ec955df36" providerId="ADAL" clId="{E11C1E42-8DA6-44D8-BB5B-66E05883398A}" dt="2026-06-18T13:44:59.366" v="2626" actId="33553"/>
          <ac:spMkLst>
            <pc:docMk/>
            <pc:sldMk cId="2513459330" sldId="277"/>
            <ac:spMk id="6" creationId="{AD9A1AFF-8E85-514F-3D52-4DDCAE9E714B}"/>
          </ac:spMkLst>
        </pc:spChg>
      </pc:sldChg>
    </pc:docChg>
  </pc:docChgLst>
  <pc:docChgLst>
    <pc:chgData name="Caroline Petrie (Staff)" userId="14094d29-2c05-4ed8-b9f3-c5af8b08a278" providerId="ADAL" clId="{CD858394-24DB-45A0-9C65-C18A5B7C0F8B}"/>
    <pc:docChg chg="modSld">
      <pc:chgData name="Caroline Petrie (Staff)" userId="14094d29-2c05-4ed8-b9f3-c5af8b08a278" providerId="ADAL" clId="{CD858394-24DB-45A0-9C65-C18A5B7C0F8B}" dt="2026-06-18T15:21:04.916" v="49" actId="962"/>
      <pc:docMkLst>
        <pc:docMk/>
      </pc:docMkLst>
      <pc:sldChg chg="modSp mod">
        <pc:chgData name="Caroline Petrie (Staff)" userId="14094d29-2c05-4ed8-b9f3-c5af8b08a278" providerId="ADAL" clId="{CD858394-24DB-45A0-9C65-C18A5B7C0F8B}" dt="2026-06-18T15:17:00.688" v="47" actId="13244"/>
        <pc:sldMkLst>
          <pc:docMk/>
          <pc:sldMk cId="2942099368" sldId="256"/>
        </pc:sldMkLst>
        <pc:spChg chg="ord">
          <ac:chgData name="Caroline Petrie (Staff)" userId="14094d29-2c05-4ed8-b9f3-c5af8b08a278" providerId="ADAL" clId="{CD858394-24DB-45A0-9C65-C18A5B7C0F8B}" dt="2026-06-18T15:16:56.799" v="46" actId="13244"/>
          <ac:spMkLst>
            <pc:docMk/>
            <pc:sldMk cId="2942099368" sldId="256"/>
            <ac:spMk id="2" creationId="{3BEB875D-9A46-69BD-8A36-D933A57C95E8}"/>
          </ac:spMkLst>
        </pc:spChg>
        <pc:spChg chg="ord">
          <ac:chgData name="Caroline Petrie (Staff)" userId="14094d29-2c05-4ed8-b9f3-c5af8b08a278" providerId="ADAL" clId="{CD858394-24DB-45A0-9C65-C18A5B7C0F8B}" dt="2026-06-18T15:16:52.672" v="45" actId="13244"/>
          <ac:spMkLst>
            <pc:docMk/>
            <pc:sldMk cId="2942099368" sldId="256"/>
            <ac:spMk id="4" creationId="{C6F9D7F3-8CE6-43E2-A3E0-5D15EED0DC77}"/>
          </ac:spMkLst>
        </pc:spChg>
        <pc:spChg chg="ord">
          <ac:chgData name="Caroline Petrie (Staff)" userId="14094d29-2c05-4ed8-b9f3-c5af8b08a278" providerId="ADAL" clId="{CD858394-24DB-45A0-9C65-C18A5B7C0F8B}" dt="2026-06-18T15:16:48.299" v="44" actId="13244"/>
          <ac:spMkLst>
            <pc:docMk/>
            <pc:sldMk cId="2942099368" sldId="256"/>
            <ac:spMk id="6" creationId="{83788640-EEF7-466C-9813-970DB2D849DD}"/>
          </ac:spMkLst>
        </pc:spChg>
        <pc:picChg chg="mod ord">
          <ac:chgData name="Caroline Petrie (Staff)" userId="14094d29-2c05-4ed8-b9f3-c5af8b08a278" providerId="ADAL" clId="{CD858394-24DB-45A0-9C65-C18A5B7C0F8B}" dt="2026-06-18T15:17:00.688" v="47" actId="13244"/>
          <ac:picMkLst>
            <pc:docMk/>
            <pc:sldMk cId="2942099368" sldId="256"/>
            <ac:picMk id="5" creationId="{90585175-21D7-C1A5-6CAC-0F02D7878932}"/>
          </ac:picMkLst>
        </pc:picChg>
        <pc:picChg chg="mod ord">
          <ac:chgData name="Caroline Petrie (Staff)" userId="14094d29-2c05-4ed8-b9f3-c5af8b08a278" providerId="ADAL" clId="{CD858394-24DB-45A0-9C65-C18A5B7C0F8B}" dt="2026-06-18T15:16:04.832" v="40" actId="13244"/>
          <ac:picMkLst>
            <pc:docMk/>
            <pc:sldMk cId="2942099368" sldId="256"/>
            <ac:picMk id="7" creationId="{BF13EBE1-3F16-7CF8-355E-E6D76A22E8BE}"/>
          </ac:picMkLst>
        </pc:picChg>
      </pc:sldChg>
      <pc:sldChg chg="modSp mod">
        <pc:chgData name="Caroline Petrie (Staff)" userId="14094d29-2c05-4ed8-b9f3-c5af8b08a278" providerId="ADAL" clId="{CD858394-24DB-45A0-9C65-C18A5B7C0F8B}" dt="2026-06-18T14:54:10.350" v="7" actId="13244"/>
        <pc:sldMkLst>
          <pc:docMk/>
          <pc:sldMk cId="2340864920" sldId="257"/>
        </pc:sldMkLst>
        <pc:picChg chg="ord">
          <ac:chgData name="Caroline Petrie (Staff)" userId="14094d29-2c05-4ed8-b9f3-c5af8b08a278" providerId="ADAL" clId="{CD858394-24DB-45A0-9C65-C18A5B7C0F8B}" dt="2026-06-18T14:54:10.350" v="7" actId="13244"/>
          <ac:picMkLst>
            <pc:docMk/>
            <pc:sldMk cId="2340864920" sldId="257"/>
            <ac:picMk id="2" creationId="{B01F10FB-7488-21D4-E2B2-0190686991D4}"/>
          </ac:picMkLst>
        </pc:picChg>
      </pc:sldChg>
      <pc:sldChg chg="modSp mod">
        <pc:chgData name="Caroline Petrie (Staff)" userId="14094d29-2c05-4ed8-b9f3-c5af8b08a278" providerId="ADAL" clId="{CD858394-24DB-45A0-9C65-C18A5B7C0F8B}" dt="2026-06-18T15:21:04.916" v="49" actId="962"/>
        <pc:sldMkLst>
          <pc:docMk/>
          <pc:sldMk cId="110298384" sldId="258"/>
        </pc:sldMkLst>
        <pc:picChg chg="mod ord">
          <ac:chgData name="Caroline Petrie (Staff)" userId="14094d29-2c05-4ed8-b9f3-c5af8b08a278" providerId="ADAL" clId="{CD858394-24DB-45A0-9C65-C18A5B7C0F8B}" dt="2026-06-18T15:21:04.916" v="49" actId="962"/>
          <ac:picMkLst>
            <pc:docMk/>
            <pc:sldMk cId="110298384" sldId="258"/>
            <ac:picMk id="2" creationId="{BF7DC523-0D0B-9CB9-381D-8F64CAD6434C}"/>
          </ac:picMkLst>
        </pc:picChg>
      </pc:sldChg>
      <pc:sldChg chg="modSp mod">
        <pc:chgData name="Caroline Petrie (Staff)" userId="14094d29-2c05-4ed8-b9f3-c5af8b08a278" providerId="ADAL" clId="{CD858394-24DB-45A0-9C65-C18A5B7C0F8B}" dt="2026-06-18T15:01:22.788" v="39" actId="13244"/>
        <pc:sldMkLst>
          <pc:docMk/>
          <pc:sldMk cId="2102033106" sldId="259"/>
        </pc:sldMkLst>
        <pc:picChg chg="ord">
          <ac:chgData name="Caroline Petrie (Staff)" userId="14094d29-2c05-4ed8-b9f3-c5af8b08a278" providerId="ADAL" clId="{CD858394-24DB-45A0-9C65-C18A5B7C0F8B}" dt="2026-06-18T15:01:22.788" v="39" actId="13244"/>
          <ac:picMkLst>
            <pc:docMk/>
            <pc:sldMk cId="2102033106" sldId="259"/>
            <ac:picMk id="2" creationId="{F78240D4-0C8C-88E0-9231-E1DD05694D54}"/>
          </ac:picMkLst>
        </pc:picChg>
      </pc:sldChg>
      <pc:sldChg chg="modSp mod">
        <pc:chgData name="Caroline Petrie (Staff)" userId="14094d29-2c05-4ed8-b9f3-c5af8b08a278" providerId="ADAL" clId="{CD858394-24DB-45A0-9C65-C18A5B7C0F8B}" dt="2026-06-18T15:00:07.699" v="33" actId="13244"/>
        <pc:sldMkLst>
          <pc:docMk/>
          <pc:sldMk cId="2231884747" sldId="269"/>
        </pc:sldMkLst>
        <pc:spChg chg="ord">
          <ac:chgData name="Caroline Petrie (Staff)" userId="14094d29-2c05-4ed8-b9f3-c5af8b08a278" providerId="ADAL" clId="{CD858394-24DB-45A0-9C65-C18A5B7C0F8B}" dt="2026-06-18T14:59:58.192" v="31" actId="13244"/>
          <ac:spMkLst>
            <pc:docMk/>
            <pc:sldMk cId="2231884747" sldId="269"/>
            <ac:spMk id="5" creationId="{F6C9A893-4686-B0DF-7185-6FE026ED6BDF}"/>
          </ac:spMkLst>
        </pc:spChg>
        <pc:picChg chg="ord">
          <ac:chgData name="Caroline Petrie (Staff)" userId="14094d29-2c05-4ed8-b9f3-c5af8b08a278" providerId="ADAL" clId="{CD858394-24DB-45A0-9C65-C18A5B7C0F8B}" dt="2026-06-18T14:59:53.063" v="30" actId="13244"/>
          <ac:picMkLst>
            <pc:docMk/>
            <pc:sldMk cId="2231884747" sldId="269"/>
            <ac:picMk id="4" creationId="{451D9B02-AA4A-D8DC-4ADE-DDE4D0A3433C}"/>
          </ac:picMkLst>
        </pc:picChg>
        <pc:picChg chg="ord">
          <ac:chgData name="Caroline Petrie (Staff)" userId="14094d29-2c05-4ed8-b9f3-c5af8b08a278" providerId="ADAL" clId="{CD858394-24DB-45A0-9C65-C18A5B7C0F8B}" dt="2026-06-18T15:00:03.485" v="32" actId="13244"/>
          <ac:picMkLst>
            <pc:docMk/>
            <pc:sldMk cId="2231884747" sldId="269"/>
            <ac:picMk id="14" creationId="{FDC15152-A003-E6D5-7BA5-AD499B764664}"/>
          </ac:picMkLst>
        </pc:picChg>
        <pc:cxnChg chg="ord">
          <ac:chgData name="Caroline Petrie (Staff)" userId="14094d29-2c05-4ed8-b9f3-c5af8b08a278" providerId="ADAL" clId="{CD858394-24DB-45A0-9C65-C18A5B7C0F8B}" dt="2026-06-18T15:00:07.699" v="33" actId="13244"/>
          <ac:cxnSpMkLst>
            <pc:docMk/>
            <pc:sldMk cId="2231884747" sldId="269"/>
            <ac:cxnSpMk id="8" creationId="{3E35887E-AEC5-9925-AA9A-18A7AAF4C71A}"/>
          </ac:cxnSpMkLst>
        </pc:cxnChg>
      </pc:sldChg>
      <pc:sldChg chg="modSp mod">
        <pc:chgData name="Caroline Petrie (Staff)" userId="14094d29-2c05-4ed8-b9f3-c5af8b08a278" providerId="ADAL" clId="{CD858394-24DB-45A0-9C65-C18A5B7C0F8B}" dt="2026-06-18T14:59:28.348" v="27" actId="13244"/>
        <pc:sldMkLst>
          <pc:docMk/>
          <pc:sldMk cId="685051328" sldId="272"/>
        </pc:sldMkLst>
        <pc:spChg chg="ord">
          <ac:chgData name="Caroline Petrie (Staff)" userId="14094d29-2c05-4ed8-b9f3-c5af8b08a278" providerId="ADAL" clId="{CD858394-24DB-45A0-9C65-C18A5B7C0F8B}" dt="2026-06-18T14:59:28.348" v="27" actId="13244"/>
          <ac:spMkLst>
            <pc:docMk/>
            <pc:sldMk cId="685051328" sldId="272"/>
            <ac:spMk id="2" creationId="{DE240B19-EC6C-C3AD-87A6-A655F45A4998}"/>
          </ac:spMkLst>
        </pc:spChg>
        <pc:picChg chg="ord">
          <ac:chgData name="Caroline Petrie (Staff)" userId="14094d29-2c05-4ed8-b9f3-c5af8b08a278" providerId="ADAL" clId="{CD858394-24DB-45A0-9C65-C18A5B7C0F8B}" dt="2026-06-18T14:59:21.673" v="25" actId="13244"/>
          <ac:picMkLst>
            <pc:docMk/>
            <pc:sldMk cId="685051328" sldId="272"/>
            <ac:picMk id="3" creationId="{BA00BD9C-5F83-9D15-EA0D-B4CB7BB829BC}"/>
          </ac:picMkLst>
        </pc:picChg>
      </pc:sldChg>
      <pc:sldChg chg="modSp mod">
        <pc:chgData name="Caroline Petrie (Staff)" userId="14094d29-2c05-4ed8-b9f3-c5af8b08a278" providerId="ADAL" clId="{CD858394-24DB-45A0-9C65-C18A5B7C0F8B}" dt="2026-06-18T15:00:34.065" v="34" actId="13244"/>
        <pc:sldMkLst>
          <pc:docMk/>
          <pc:sldMk cId="609384141" sldId="273"/>
        </pc:sldMkLst>
        <pc:picChg chg="ord">
          <ac:chgData name="Caroline Petrie (Staff)" userId="14094d29-2c05-4ed8-b9f3-c5af8b08a278" providerId="ADAL" clId="{CD858394-24DB-45A0-9C65-C18A5B7C0F8B}" dt="2026-06-18T15:00:34.065" v="34" actId="13244"/>
          <ac:picMkLst>
            <pc:docMk/>
            <pc:sldMk cId="609384141" sldId="273"/>
            <ac:picMk id="2" creationId="{F8DF6602-E392-4DC6-967E-9FD8A2AA3CD0}"/>
          </ac:picMkLst>
        </pc:picChg>
      </pc:sldChg>
      <pc:sldChg chg="modSp mod">
        <pc:chgData name="Caroline Petrie (Staff)" userId="14094d29-2c05-4ed8-b9f3-c5af8b08a278" providerId="ADAL" clId="{CD858394-24DB-45A0-9C65-C18A5B7C0F8B}" dt="2026-06-18T15:00:47.038" v="36" actId="13244"/>
        <pc:sldMkLst>
          <pc:docMk/>
          <pc:sldMk cId="1295706388" sldId="275"/>
        </pc:sldMkLst>
        <pc:spChg chg="ord">
          <ac:chgData name="Caroline Petrie (Staff)" userId="14094d29-2c05-4ed8-b9f3-c5af8b08a278" providerId="ADAL" clId="{CD858394-24DB-45A0-9C65-C18A5B7C0F8B}" dt="2026-06-18T15:00:47.038" v="36" actId="13244"/>
          <ac:spMkLst>
            <pc:docMk/>
            <pc:sldMk cId="1295706388" sldId="275"/>
            <ac:spMk id="3" creationId="{825C665A-D38F-9199-D879-53AEE6C9B103}"/>
          </ac:spMkLst>
        </pc:spChg>
        <pc:picChg chg="ord">
          <ac:chgData name="Caroline Petrie (Staff)" userId="14094d29-2c05-4ed8-b9f3-c5af8b08a278" providerId="ADAL" clId="{CD858394-24DB-45A0-9C65-C18A5B7C0F8B}" dt="2026-06-18T15:00:43.629" v="35" actId="13244"/>
          <ac:picMkLst>
            <pc:docMk/>
            <pc:sldMk cId="1295706388" sldId="275"/>
            <ac:picMk id="2" creationId="{95F07FDD-9B8A-955F-739A-921BCBC6FD19}"/>
          </ac:picMkLst>
        </pc:picChg>
      </pc:sldChg>
      <pc:sldChg chg="modSp mod">
        <pc:chgData name="Caroline Petrie (Staff)" userId="14094d29-2c05-4ed8-b9f3-c5af8b08a278" providerId="ADAL" clId="{CD858394-24DB-45A0-9C65-C18A5B7C0F8B}" dt="2026-06-18T15:01:14.538" v="38" actId="13244"/>
        <pc:sldMkLst>
          <pc:docMk/>
          <pc:sldMk cId="1947799480" sldId="276"/>
        </pc:sldMkLst>
        <pc:spChg chg="ord">
          <ac:chgData name="Caroline Petrie (Staff)" userId="14094d29-2c05-4ed8-b9f3-c5af8b08a278" providerId="ADAL" clId="{CD858394-24DB-45A0-9C65-C18A5B7C0F8B}" dt="2026-06-18T15:01:14.538" v="38" actId="13244"/>
          <ac:spMkLst>
            <pc:docMk/>
            <pc:sldMk cId="1947799480" sldId="276"/>
            <ac:spMk id="8" creationId="{77F0C693-BF32-4AE3-338D-913CEAF6BE84}"/>
          </ac:spMkLst>
        </pc:spChg>
        <pc:picChg chg="ord">
          <ac:chgData name="Caroline Petrie (Staff)" userId="14094d29-2c05-4ed8-b9f3-c5af8b08a278" providerId="ADAL" clId="{CD858394-24DB-45A0-9C65-C18A5B7C0F8B}" dt="2026-06-18T15:01:09.941" v="37" actId="13244"/>
          <ac:picMkLst>
            <pc:docMk/>
            <pc:sldMk cId="1947799480" sldId="276"/>
            <ac:picMk id="2" creationId="{A364C821-29C5-9D69-F776-C07508AAD812}"/>
          </ac:picMkLst>
        </pc:picChg>
      </pc:sldChg>
      <pc:sldChg chg="modSp mod">
        <pc:chgData name="Caroline Petrie (Staff)" userId="14094d29-2c05-4ed8-b9f3-c5af8b08a278" providerId="ADAL" clId="{CD858394-24DB-45A0-9C65-C18A5B7C0F8B}" dt="2026-06-18T14:59:41.210" v="29" actId="13244"/>
        <pc:sldMkLst>
          <pc:docMk/>
          <pc:sldMk cId="2513459330" sldId="277"/>
        </pc:sldMkLst>
        <pc:spChg chg="ord">
          <ac:chgData name="Caroline Petrie (Staff)" userId="14094d29-2c05-4ed8-b9f3-c5af8b08a278" providerId="ADAL" clId="{CD858394-24DB-45A0-9C65-C18A5B7C0F8B}" dt="2026-06-18T14:59:41.210" v="29" actId="13244"/>
          <ac:spMkLst>
            <pc:docMk/>
            <pc:sldMk cId="2513459330" sldId="277"/>
            <ac:spMk id="2" creationId="{34E6E3DD-0D36-BD43-0289-5B0293E2BD48}"/>
          </ac:spMkLst>
        </pc:spChg>
        <pc:picChg chg="ord">
          <ac:chgData name="Caroline Petrie (Staff)" userId="14094d29-2c05-4ed8-b9f3-c5af8b08a278" providerId="ADAL" clId="{CD858394-24DB-45A0-9C65-C18A5B7C0F8B}" dt="2026-06-18T14:59:38.319" v="28" actId="13244"/>
          <ac:picMkLst>
            <pc:docMk/>
            <pc:sldMk cId="2513459330" sldId="277"/>
            <ac:picMk id="3" creationId="{787E1FBE-4A6B-00F4-0C2D-4C4339D2C2B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1E64F-CC2F-46C1-BB49-EE09442226D0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0550D-D039-4EF6-8D65-2BB6C4E77A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02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C0550D-D039-4EF6-8D65-2BB6C4E77AC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031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5744D-2A82-6244-7168-5CC489554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04BD8B-8C83-9C7E-EEF7-B81342AC96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4BAB76-8F53-C64F-2E08-9B7A26C431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20A392-5CFB-BA93-681A-18D208E0AA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C0550D-D039-4EF6-8D65-2BB6C4E77AC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326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72673-B463-473A-AE6E-5C3698BD7E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F4A21C-2267-48AF-86E9-E620EC80A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C5A33-3761-47C3-95DE-2BF165DDE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3760-2AA3-4DAB-B9A0-7BCCD79DB9BB}" type="datetime1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B847D-03F7-4E44-B77F-B2EB08DC6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B278E-7670-41E4-9918-EF5C3C4D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551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D0C23-7CE5-47AC-B603-C31A17440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AFDEB6-2D8C-4A63-8283-B5306504E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71ECC-350F-49F5-94A8-3AD2EC1EF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C2570-D805-4311-B3CE-21ABE610D5E6}" type="datetime1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AB424-C784-40B1-BE01-98564B114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43205-FA4A-40F3-805E-ECE126CE3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44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570CD1-0D12-4797-9E50-AA85724F5B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341C96-7C7F-4E5C-81D0-753993B5B8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FF059-E35B-4926-ABDB-C46418BC4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A5986-A010-422A-AF11-6636871A2583}" type="datetime1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E47A7-42DC-4EF9-8FA5-BBC7A703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51B7E-F753-462D-93B1-CA0BB248B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89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F2C9B-4AC1-494B-BA77-04B89E8F8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9C1CC-63D4-4322-AF81-9144D33D1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4BECC-D184-49BB-9627-46989BDF9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83742-A857-4055-AC86-0EB961BDE55C}" type="datetime1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718B1-F14B-4CEF-ADE7-A5946BADE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ADEE1-DB79-4FEB-A892-FBC88E900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004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7591C-F970-4BB1-B59A-D26F65034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02B0D3-08CF-42FA-BB59-F49F9192A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B4E0D-DE1F-486B-9130-BF2F42EB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AB57-B7E2-4380-A5B1-7A3C2A655302}" type="datetime1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2F911-B052-4B9A-A00C-68369FA30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AE0ED-8D1F-4B5B-81E3-97F155597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64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D1C1A-66B8-410E-88F7-CB21FA1A0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48354-3C42-4854-AC0D-21DEC99D26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8CF493-FB8D-48A1-8069-17E5D70F19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0FA15D-6B16-4CA1-9A98-69F896BF6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7B8D-D947-432A-9C0A-28297CB4CAB9}" type="datetime1">
              <a:rPr lang="en-GB" smtClean="0"/>
              <a:t>18/06/2026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E96AA-1633-4747-8244-47646E3E6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064C2-A8D9-489D-87CE-D4894C57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9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49CF4-F0B3-4F45-9B3D-4BE4A8B73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6F1D9-02F8-435E-B878-17C893E60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01B808-555A-4F69-AD5F-A3ECB61BB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A724EB-01B1-4902-8C1E-E772F16B58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B77F15-D883-4529-9C8B-DB8D243BF3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0127C4-AAC1-4529-9F07-F0CBF4F7E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D2F4F-3925-43DF-8F03-13140802F73B}" type="datetime1">
              <a:rPr lang="en-GB" smtClean="0"/>
              <a:t>18/06/2026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616D1E-D3C2-40CC-961B-286CC7A0D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401AD7-2ECB-4411-B10B-3728C245B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798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E2057-BB0A-4AA2-B82F-523CA8013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B40822-F1DC-4520-81D5-5693AB5D9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F03A-D5FE-4EBA-A89E-32504AD4396E}" type="datetime1">
              <a:rPr lang="en-GB" smtClean="0"/>
              <a:t>18/06/2026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AD1AE-0A84-4C96-BBFA-2903788A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D80C16-B016-42C2-818D-70F7A97CB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0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04839-0D3A-42F5-B473-E621341C2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648A0-328B-46BB-84AD-52F1B7198D73}" type="datetime1">
              <a:rPr lang="en-GB" smtClean="0"/>
              <a:t>18/06/2026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A721E5-A67E-4296-84FD-FF7E70C47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9FCD0-B7A0-45FD-8002-3B7ADBBFB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98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06901-313F-4AB5-8492-745BBF331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7C630-C276-4598-804E-CCB09A751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DF8294-A6F7-475B-B64E-5C92320BE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DE852F-200F-4859-9566-091A92C88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91335-CD84-426D-B764-70B4E8F8A2E9}" type="datetime1">
              <a:rPr lang="en-GB" smtClean="0"/>
              <a:t>18/06/2026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FB9D36-5E1E-4792-9268-27F58F8CC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E4D3A-F5BF-4D87-B031-0099978D3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192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DF2D1-1785-4561-8FE9-427B792BE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743DFE-CC7D-4E7C-BF05-38DB4D1804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D41F28-0192-4F74-B534-07975D744C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C97F0-A32E-4171-93D2-CD769E566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A9075-2245-44B9-B073-35B1EEF6492B}" type="datetime1">
              <a:rPr lang="en-GB" smtClean="0"/>
              <a:t>18/06/2026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0161AC-137F-4F59-9901-1C91B5ED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70FC5-DBFC-4C43-A687-7DE7345BB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39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D1E102-428B-484B-A3CF-F6F6297E4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A5BAC4-FF72-453F-A3D9-0F3C0E63C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01867-11C0-4366-96AF-AF77556E8D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E8683-AB5C-40F0-9976-DAD9A9256C6F}" type="datetime1">
              <a:rPr lang="en-GB" smtClean="0"/>
              <a:t>18/06/2026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A0BD3-636E-4DC8-BA51-CAFA2BDC6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GREAT-2 Training Presentation 1 Introduction V0.1 02-12-22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C18D0-15F4-4ADA-A4D4-BD1C685DFA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25873-D336-487A-A319-996D5E8BF6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358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castoredc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ESCAPE-DM@dundee.ac.u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Logo" descr="presentation banner">
            <a:extLst>
              <a:ext uri="{FF2B5EF4-FFF2-40B4-BE49-F238E27FC236}">
                <a16:creationId xmlns:a16="http://schemas.microsoft.com/office/drawing/2014/main" id="{BF13EBE1-3F16-7CF8-355E-E6D76A22E8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5551" y="245919"/>
            <a:ext cx="4438273" cy="688908"/>
          </a:xfrm>
          <a:prstGeom prst="rect">
            <a:avLst/>
          </a:prstGeom>
        </p:spPr>
      </p:pic>
      <p:pic>
        <p:nvPicPr>
          <p:cNvPr id="5" name="ESCAPE" descr="ESCAPE logo">
            <a:extLst>
              <a:ext uri="{FF2B5EF4-FFF2-40B4-BE49-F238E27FC236}">
                <a16:creationId xmlns:a16="http://schemas.microsoft.com/office/drawing/2014/main" id="{90585175-21D7-C1A5-6CAC-0F02D78789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6432" y="1831710"/>
            <a:ext cx="2219136" cy="15972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EB875D-9A46-69BD-8A36-D933A57C9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190648"/>
            <a:ext cx="9144000" cy="2260283"/>
          </a:xfrm>
        </p:spPr>
        <p:txBody>
          <a:bodyPr>
            <a:normAutofit/>
          </a:bodyPr>
          <a:lstStyle/>
          <a:p>
            <a:br>
              <a:rPr lang="en-GB" dirty="0">
                <a:solidFill>
                  <a:srgbClr val="319466"/>
                </a:solidFill>
              </a:rPr>
            </a:br>
            <a:r>
              <a:rPr lang="en-GB" sz="3600" b="1" dirty="0">
                <a:solidFill>
                  <a:srgbClr val="319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Collection &amp; Data Entry</a:t>
            </a:r>
            <a:br>
              <a:rPr lang="en-GB" dirty="0"/>
            </a:b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F9D7F3-8CE6-43E2-A3E0-5D15EED0D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6767" y="6356349"/>
            <a:ext cx="4767129" cy="365125"/>
          </a:xfrm>
        </p:spPr>
        <p:txBody>
          <a:bodyPr/>
          <a:lstStyle/>
          <a:p>
            <a:pPr algn="l"/>
            <a:r>
              <a:rPr lang="en-GB" dirty="0">
                <a:solidFill>
                  <a:schemeClr val="tx1"/>
                </a:solidFill>
              </a:rPr>
              <a:t>10 ESCAPE Training Presentation Data Entry &amp; ePRO V2 17-06-26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88640-EEF7-466C-9813-970DB2D84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25873-D336-487A-A319-996D5E8BF62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09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resentation banner">
            <a:extLst>
              <a:ext uri="{FF2B5EF4-FFF2-40B4-BE49-F238E27FC236}">
                <a16:creationId xmlns:a16="http://schemas.microsoft.com/office/drawing/2014/main" id="{F78240D4-0C8C-88E0-9231-E1DD05694D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085" y="283838"/>
            <a:ext cx="4438273" cy="68890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646FAB-66D5-40D9-9EFB-7A24D2F4ED6F}"/>
              </a:ext>
            </a:extLst>
          </p:cNvPr>
          <p:cNvSpPr txBox="1"/>
          <p:nvPr/>
        </p:nvSpPr>
        <p:spPr>
          <a:xfrm>
            <a:off x="620642" y="1251817"/>
            <a:ext cx="109507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3595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Worksheets </a:t>
            </a:r>
          </a:p>
          <a:p>
            <a:endParaRPr lang="en-GB" sz="2000" b="1" dirty="0">
              <a:solidFill>
                <a:srgbClr val="4E95D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Sites will be provided with a paper worksheet for all visits.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Concomitant Medication Log &amp; AE Log are separate worksheets. These should be reviewed at each visit.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use of worksheets is optional. Worksheets will not be monitored and should not be archived at the end of the trial unless they were used to record source data.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If used to record source data, they must be filed in the medical notes.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Sites will also be provided with a continuation sheet, to record source data for each visit. Use of this is optional but if not used the information must be documented in the medical records.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Ensure the correct questionnaires are completed at each visit.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5F2A3-826B-45FA-B3F0-2FE428153B0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C25873-D336-487A-A319-996D5E8BF62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2033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resentation banner">
            <a:extLst>
              <a:ext uri="{FF2B5EF4-FFF2-40B4-BE49-F238E27FC236}">
                <a16:creationId xmlns:a16="http://schemas.microsoft.com/office/drawing/2014/main" id="{B01F10FB-7488-21D4-E2B2-0190686991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085" y="286482"/>
            <a:ext cx="4438273" cy="68890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646FAB-66D5-40D9-9EFB-7A24D2F4ED6F}"/>
              </a:ext>
            </a:extLst>
          </p:cNvPr>
          <p:cNvSpPr txBox="1"/>
          <p:nvPr/>
        </p:nvSpPr>
        <p:spPr>
          <a:xfrm>
            <a:off x="620642" y="1304543"/>
            <a:ext cx="10950716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595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Castor eCRF</a:t>
            </a:r>
          </a:p>
          <a:p>
            <a:endParaRPr lang="en-GB" sz="2000" b="1" dirty="0">
              <a:solidFill>
                <a:srgbClr val="4E95D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Data entry is performed in the electronic case report form (eCRF) called Castor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This can be accessed here: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https://uk.castoredc.com/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It is a secure, hosted system that is GCP-compliant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5F2A3-826B-45FA-B3F0-2FE428153B0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C25873-D336-487A-A319-996D5E8BF62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0864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resentation banner">
            <a:extLst>
              <a:ext uri="{FF2B5EF4-FFF2-40B4-BE49-F238E27FC236}">
                <a16:creationId xmlns:a16="http://schemas.microsoft.com/office/drawing/2014/main" id="{BF7DC523-0D0B-9CB9-381D-8F64CAD64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085" y="268194"/>
            <a:ext cx="4438273" cy="68890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646FAB-66D5-40D9-9EFB-7A24D2F4ED6F}"/>
              </a:ext>
            </a:extLst>
          </p:cNvPr>
          <p:cNvSpPr txBox="1"/>
          <p:nvPr/>
        </p:nvSpPr>
        <p:spPr>
          <a:xfrm>
            <a:off x="620642" y="1166842"/>
            <a:ext cx="1095071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3595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Castor Training</a:t>
            </a:r>
          </a:p>
          <a:p>
            <a:endParaRPr lang="en-GB" sz="2000" b="1" dirty="0">
              <a:solidFill>
                <a:srgbClr val="4E95D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Inform the Data Manager which site team members need access to Castor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Access to a test site will be provided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Castor training will be provided by the Data Management Team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Castor training consists of: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Brief data training sheet to enter test data &amp; become familiar with Castor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Supported by a data entry guideline document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PI data verification guidelines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Additional one-to-one training if required</a:t>
            </a:r>
            <a:endParaRPr lang="en-GB" strike="sngStrik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Access to the live system will be given once training is completed, and the person is delegated this task on the Delegation Log 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Data Management Team can be contacted on: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ESCAPE-DM@dundee.ac.uk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5F2A3-826B-45FA-B3F0-2FE428153B0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C25873-D336-487A-A319-996D5E8BF62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298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A8457E-6768-06FF-782F-15F70FCF8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esentation banner">
            <a:extLst>
              <a:ext uri="{FF2B5EF4-FFF2-40B4-BE49-F238E27FC236}">
                <a16:creationId xmlns:a16="http://schemas.microsoft.com/office/drawing/2014/main" id="{BA00BD9C-5F83-9D15-EA0D-B4CB7BB82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007" y="295626"/>
            <a:ext cx="4438273" cy="68890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E240B19-EC6C-C3AD-87A6-A655F45A4998}"/>
              </a:ext>
            </a:extLst>
          </p:cNvPr>
          <p:cNvSpPr txBox="1"/>
          <p:nvPr/>
        </p:nvSpPr>
        <p:spPr>
          <a:xfrm>
            <a:off x="316523" y="1254396"/>
            <a:ext cx="1155895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35956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BEST Diary (daily symptom diary for exacerbations)</a:t>
            </a:r>
          </a:p>
          <a:p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Participants have 3 options (discuss their preference and </a:t>
            </a:r>
            <a:r>
              <a:rPr lang="en-GB" b="1" u="sng" dirty="0">
                <a:latin typeface="Arial" panose="020B0604020202020204" pitchFamily="34" charset="0"/>
                <a:cs typeface="Arial" panose="020B0604020202020204" pitchFamily="34" charset="0"/>
              </a:rPr>
              <a:t>record this at visit 2 on the eCRF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ePRO = electronic patient reported outcomes 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Complete the diary on paper (a weekly symptom diary)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Complete the daily symptom diary through Castor Connect App (participants will receive a daily App notification for ePRO completion)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Complete the daily symptom diary online using a web browser (participants will receive a daily email with a weblink for ePRO completion)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Participants who choose ePRO must be given “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ESCAPE Castor ePRO Participant Guide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ePRO BEST diary is completed by the participant every day from day 0 (visit 2) to week 104 (end of trial, visit 6)</a:t>
            </a:r>
          </a:p>
          <a:p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Participants who choose ePRO will also receive an additional monthly question to capture new exacerbations 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59F91-D514-9758-8B69-921F2E8C19E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C25873-D336-487A-A319-996D5E8BF62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5051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5C166-76C2-3599-31A6-0B4D65ED2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esentation banner">
            <a:extLst>
              <a:ext uri="{FF2B5EF4-FFF2-40B4-BE49-F238E27FC236}">
                <a16:creationId xmlns:a16="http://schemas.microsoft.com/office/drawing/2014/main" id="{787E1FBE-4A6B-00F4-0C2D-4C4339D2C2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007" y="295626"/>
            <a:ext cx="4438273" cy="68890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4E6E3DD-0D36-BD43-0289-5B0293E2BD48}"/>
              </a:ext>
            </a:extLst>
          </p:cNvPr>
          <p:cNvSpPr txBox="1"/>
          <p:nvPr/>
        </p:nvSpPr>
        <p:spPr>
          <a:xfrm>
            <a:off x="316523" y="1254396"/>
            <a:ext cx="1155895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35956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Record symptom diary preference on Castor </a:t>
            </a:r>
          </a:p>
          <a:p>
            <a:endParaRPr lang="en-GB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Collect the participant preference for completing the symptom diary (either paper, app or email)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If they choose ePRO through app or email: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Add the participant email address on Castor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on the date of visit 2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Complete the questions on Castor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Visit 2: Symptom Diary Setup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Provide the participant with the Castor ePRO Participant Guide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ESCAPE data team will activate the daily &amp; monthly survey packages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Review ESCAPE Castor ePRO Site Guide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A1AFF-8E85-514F-3D52-4DDCAE9E714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C25873-D336-487A-A319-996D5E8BF62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3459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496E4-08C4-E9F9-F831-432B03C0E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esenation banner">
            <a:extLst>
              <a:ext uri="{FF2B5EF4-FFF2-40B4-BE49-F238E27FC236}">
                <a16:creationId xmlns:a16="http://schemas.microsoft.com/office/drawing/2014/main" id="{451D9B02-AA4A-D8DC-4ADE-DDE4D0A343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298" y="136525"/>
            <a:ext cx="4430990" cy="6882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B0B9430-4EDF-16DF-F300-CDFE18275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solidFill>
                  <a:srgbClr val="3093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 symptom diary preference on Castor </a:t>
            </a:r>
          </a:p>
        </p:txBody>
      </p:sp>
      <p:pic>
        <p:nvPicPr>
          <p:cNvPr id="14" name="Picture 13" descr="Castor screenshot">
            <a:extLst>
              <a:ext uri="{FF2B5EF4-FFF2-40B4-BE49-F238E27FC236}">
                <a16:creationId xmlns:a16="http://schemas.microsoft.com/office/drawing/2014/main" id="{FDC15152-A003-E6D5-7BA5-AD499B7646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3200" t="17210" r="32874" b="38000"/>
          <a:stretch>
            <a:fillRect/>
          </a:stretch>
        </p:blipFill>
        <p:spPr>
          <a:xfrm>
            <a:off x="914400" y="1536192"/>
            <a:ext cx="9857232" cy="4400796"/>
          </a:xfrm>
          <a:prstGeom prst="rect">
            <a:avLst/>
          </a:prstGeom>
        </p:spPr>
      </p:pic>
      <p:cxnSp>
        <p:nvCxnSpPr>
          <p:cNvPr id="8" name="Straight Arrow Connector 7" descr="descriptive arrow">
            <a:extLst>
              <a:ext uri="{FF2B5EF4-FFF2-40B4-BE49-F238E27FC236}">
                <a16:creationId xmlns:a16="http://schemas.microsoft.com/office/drawing/2014/main" id="{3E35887E-AEC5-9925-AA9A-18A7AAF4C71A}"/>
              </a:ext>
            </a:extLst>
          </p:cNvPr>
          <p:cNvCxnSpPr>
            <a:cxnSpLocks/>
          </p:cNvCxnSpPr>
          <p:nvPr/>
        </p:nvCxnSpPr>
        <p:spPr>
          <a:xfrm flipV="1">
            <a:off x="4297680" y="5586001"/>
            <a:ext cx="0" cy="6035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5CCABA3B-0CCA-0BC1-24D8-72AE126C32AF}"/>
              </a:ext>
            </a:extLst>
          </p:cNvPr>
          <p:cNvSpPr txBox="1"/>
          <p:nvPr/>
        </p:nvSpPr>
        <p:spPr>
          <a:xfrm>
            <a:off x="3774988" y="6189505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Answer “yes” for app and “no” for email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C9A893-4686-B0DF-7185-6FE026ED6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E1F0A-AF1E-4DF6-8A2B-A750F5864FC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884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resentation banner">
            <a:extLst>
              <a:ext uri="{FF2B5EF4-FFF2-40B4-BE49-F238E27FC236}">
                <a16:creationId xmlns:a16="http://schemas.microsoft.com/office/drawing/2014/main" id="{F8DF6602-E392-4DC6-967E-9FD8A2AA3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527" y="204015"/>
            <a:ext cx="4438273" cy="6889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6429609-901E-44FB-9F50-CE6B4A120D5A}"/>
              </a:ext>
            </a:extLst>
          </p:cNvPr>
          <p:cNvSpPr txBox="1"/>
          <p:nvPr/>
        </p:nvSpPr>
        <p:spPr>
          <a:xfrm>
            <a:off x="316523" y="960119"/>
            <a:ext cx="1155895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35956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BEST Diary: Important points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Support email or app completion where possible, as exacerbations are the primary trial outcome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BEST diary is validated for daily use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If the participant chooses to complete the diary online (either app or email), you must: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Collect their email address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Add email address to Castor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Record the participant preference on Castor (app or email) </a:t>
            </a:r>
            <a:r>
              <a:rPr lang="en-GB" b="1" u="sng" dirty="0">
                <a:latin typeface="Arial" panose="020B0604020202020204" pitchFamily="34" charset="0"/>
                <a:cs typeface="Arial" panose="020B0604020202020204" pitchFamily="34" charset="0"/>
              </a:rPr>
              <a:t>during visit 2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This is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allow the App or email notifications to be set up for the start of trial (visit 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Please review the “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ESCAPE Castor ePRO Site Guide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” for instructions on how to add the participant email address to Castor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a participant withdraws from the trial or does not wish to continue the symptom diary, the daily notifications can be stopped. Please see ePRO site guide.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>
              <a:solidFill>
                <a:srgbClr val="00748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4711AFA-0A97-E6A0-DBCC-EB24C8A2EF7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C25873-D336-487A-A319-996D5E8BF62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9384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57F88-0F0F-244B-9349-576AA1A1A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resentation banner">
            <a:extLst>
              <a:ext uri="{FF2B5EF4-FFF2-40B4-BE49-F238E27FC236}">
                <a16:creationId xmlns:a16="http://schemas.microsoft.com/office/drawing/2014/main" id="{95F07FDD-9B8A-955F-739A-921BCBC6FD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447" y="234635"/>
            <a:ext cx="4438273" cy="6889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3188BFB-AF4A-DE9E-F1AC-6B150A7C22A4}"/>
              </a:ext>
            </a:extLst>
          </p:cNvPr>
          <p:cNvSpPr txBox="1"/>
          <p:nvPr/>
        </p:nvSpPr>
        <p:spPr>
          <a:xfrm>
            <a:off x="316523" y="923543"/>
            <a:ext cx="878897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35956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Paper diary completion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If a participant can only complete symptom diary on paper: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 visit 2: provide participant with initial paper pack of weekly diaries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Visit 3 phone call: verbal review that paper diary is being completed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Visit 4 &amp; 5: collect paper diary pack &amp; reissue new paper pack for the </a:t>
            </a:r>
          </a:p>
          <a:p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following visit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Paper diaries must be transcribed into Castor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record a paper diary:</a:t>
            </a:r>
          </a:p>
          <a:p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select a participant ID – click repeating data – select ESCAPE Paper Symptom Diary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b="1" dirty="0">
              <a:solidFill>
                <a:srgbClr val="00748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 screenshot of Castor ">
            <a:extLst>
              <a:ext uri="{FF2B5EF4-FFF2-40B4-BE49-F238E27FC236}">
                <a16:creationId xmlns:a16="http://schemas.microsoft.com/office/drawing/2014/main" id="{574FABD1-39BD-C20E-8926-BDD929145D6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5763" t="34541" r="35816" b="22864"/>
          <a:stretch>
            <a:fillRect/>
          </a:stretch>
        </p:blipFill>
        <p:spPr>
          <a:xfrm>
            <a:off x="8154510" y="1585838"/>
            <a:ext cx="3817219" cy="307498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5C665A-D38F-9199-D879-53AEE6C9B10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C25873-D336-487A-A319-996D5E8BF62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5706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88A16-309E-4B3A-994C-6404F8DBB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resentation banner">
            <a:extLst>
              <a:ext uri="{FF2B5EF4-FFF2-40B4-BE49-F238E27FC236}">
                <a16:creationId xmlns:a16="http://schemas.microsoft.com/office/drawing/2014/main" id="{A364C821-29C5-9D69-F776-C07508AAD8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447" y="234635"/>
            <a:ext cx="4438273" cy="6889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7F0C693-BF32-4AE3-338D-913CEAF6BE84}"/>
              </a:ext>
            </a:extLst>
          </p:cNvPr>
          <p:cNvSpPr txBox="1"/>
          <p:nvPr/>
        </p:nvSpPr>
        <p:spPr>
          <a:xfrm>
            <a:off x="316523" y="923543"/>
            <a:ext cx="878897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359568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Review of symptom diary 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For paper completion: at each in person visit, collect the weekly paper diary pack &amp; reissue a new weekly pack for the following visit. 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For ePRO completion: at visit 3 (phone call) and visit 4, 5 &amp; 6 (in person), please confirm verbally with the participant if they are receiving the app or email notifications and whether they are completing the symptom diary. </a:t>
            </a:r>
            <a:endParaRPr lang="en-GB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D0D9EB-D42A-2453-A06E-02A2F918261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C25873-D336-487A-A319-996D5E8BF62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779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397832A99D214383255139361EE27E" ma:contentTypeVersion="17" ma:contentTypeDescription="Create a new document." ma:contentTypeScope="" ma:versionID="34aa5fedf79267fdc630b4ca95d64e2a">
  <xsd:schema xmlns:xsd="http://www.w3.org/2001/XMLSchema" xmlns:xs="http://www.w3.org/2001/XMLSchema" xmlns:p="http://schemas.microsoft.com/office/2006/metadata/properties" xmlns:ns2="7f0f797f-fc30-40b0-ba8f-2eda3f87d1fd" xmlns:ns3="cb6a2286-f96f-4f80-9e3c-3c712f41363c" targetNamespace="http://schemas.microsoft.com/office/2006/metadata/properties" ma:root="true" ma:fieldsID="9b697e55aa811507186d3420e2da56e5" ns2:_="" ns3:_="">
    <xsd:import namespace="7f0f797f-fc30-40b0-ba8f-2eda3f87d1fd"/>
    <xsd:import namespace="cb6a2286-f96f-4f80-9e3c-3c712f4136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date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0f797f-fc30-40b0-ba8f-2eda3f87d1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55643730-4106-43af-9ce9-7aa0c1c95a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2" nillable="true" ma:displayName="date" ma:format="DateOnly" ma:internalName="date">
      <xsd:simpleType>
        <xsd:restriction base="dms:DateTime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6a2286-f96f-4f80-9e3c-3c712f41363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b60ae714-eeef-4260-8890-bc8536ad6dfd}" ma:internalName="TaxCatchAll" ma:showField="CatchAllData" ma:web="cb6a2286-f96f-4f80-9e3c-3c712f4136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f0f797f-fc30-40b0-ba8f-2eda3f87d1fd">
      <Terms xmlns="http://schemas.microsoft.com/office/infopath/2007/PartnerControls"/>
    </lcf76f155ced4ddcb4097134ff3c332f>
    <TaxCatchAll xmlns="cb6a2286-f96f-4f80-9e3c-3c712f41363c" xsi:nil="true"/>
    <date xmlns="7f0f797f-fc30-40b0-ba8f-2eda3f87d1f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BA476C-AD61-47CF-8745-52FE6E653C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0f797f-fc30-40b0-ba8f-2eda3f87d1fd"/>
    <ds:schemaRef ds:uri="cb6a2286-f96f-4f80-9e3c-3c712f413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90EF54-58D6-4E51-AA59-8188692B4305}">
  <ds:schemaRefs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7f0f797f-fc30-40b0-ba8f-2eda3f87d1fd"/>
    <ds:schemaRef ds:uri="cb6a2286-f96f-4f80-9e3c-3c712f41363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371B229-0CF7-43BF-B980-EE4DFEF4BB2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855</Words>
  <Application>Microsoft Office PowerPoint</Application>
  <PresentationFormat>Widescreen</PresentationFormat>
  <Paragraphs>106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 Data Collection &amp; Data Entry </vt:lpstr>
      <vt:lpstr>2</vt:lpstr>
      <vt:lpstr>3</vt:lpstr>
      <vt:lpstr>4</vt:lpstr>
      <vt:lpstr>5</vt:lpstr>
      <vt:lpstr>Record symptom diary preference on Castor </vt:lpstr>
      <vt:lpstr>7</vt:lpstr>
      <vt:lpstr>8</vt:lpstr>
      <vt:lpstr>9</vt:lpstr>
      <vt:lpstr>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AIR-NET</dc:title>
  <dc:creator>Fiona McLaren-Neil (Staff)</dc:creator>
  <cp:lastModifiedBy>Caroline Petrie (Staff)</cp:lastModifiedBy>
  <cp:revision>2</cp:revision>
  <dcterms:created xsi:type="dcterms:W3CDTF">2021-09-21T07:24:36Z</dcterms:created>
  <dcterms:modified xsi:type="dcterms:W3CDTF">2026-06-18T15:21:10Z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0x01010022397832A99D214383255139361EE27E</vt:lpwstr>
  </property>
  <property fmtid="{D5CDD505-2E9C-101B-9397-08002B2CF9AE}" pid="3" name="Order">
    <vt:r8>430200</vt:r8>
  </property>
  <property fmtid="{D5CDD505-2E9C-101B-9397-08002B2CF9AE}" pid="4" name="MediaServiceImageTags">
    <vt:lpwstr/>
  </property>
  <property fmtid="{D5CDD505-2E9C-101B-9397-08002B2CF9AE}" pid="5" name="MSIP_Label_a618d1e0-f5d7-4da7-8ddd-3b83021a2c85_Enabled">
    <vt:lpwstr>true</vt:lpwstr>
  </property>
  <property fmtid="{D5CDD505-2E9C-101B-9397-08002B2CF9AE}" pid="6" name="MSIP_Label_a618d1e0-f5d7-4da7-8ddd-3b83021a2c85_SetDate">
    <vt:lpwstr>2025-05-26T10:28:45Z</vt:lpwstr>
  </property>
  <property fmtid="{D5CDD505-2E9C-101B-9397-08002B2CF9AE}" pid="7" name="MSIP_Label_a618d1e0-f5d7-4da7-8ddd-3b83021a2c85_Method">
    <vt:lpwstr>Standard</vt:lpwstr>
  </property>
  <property fmtid="{D5CDD505-2E9C-101B-9397-08002B2CF9AE}" pid="8" name="MSIP_Label_a618d1e0-f5d7-4da7-8ddd-3b83021a2c85_Name">
    <vt:lpwstr>Private</vt:lpwstr>
  </property>
  <property fmtid="{D5CDD505-2E9C-101B-9397-08002B2CF9AE}" pid="9" name="MSIP_Label_a618d1e0-f5d7-4da7-8ddd-3b83021a2c85_SiteId">
    <vt:lpwstr>ae323139-093a-4d2a-81a6-5d334bcd9019</vt:lpwstr>
  </property>
  <property fmtid="{D5CDD505-2E9C-101B-9397-08002B2CF9AE}" pid="10" name="MSIP_Label_a618d1e0-f5d7-4da7-8ddd-3b83021a2c85_ActionId">
    <vt:lpwstr>70480169-8a47-4a59-9d15-7a099c39f7c2</vt:lpwstr>
  </property>
  <property fmtid="{D5CDD505-2E9C-101B-9397-08002B2CF9AE}" pid="11" name="MSIP_Label_a618d1e0-f5d7-4da7-8ddd-3b83021a2c85_ContentBits">
    <vt:lpwstr>0</vt:lpwstr>
  </property>
  <property fmtid="{D5CDD505-2E9C-101B-9397-08002B2CF9AE}" pid="12" name="MSIP_Label_a618d1e0-f5d7-4da7-8ddd-3b83021a2c85_Tag">
    <vt:lpwstr>10, 3, 0, 1</vt:lpwstr>
  </property>
</Properties>
</file>