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57" r:id="rId6"/>
    <p:sldId id="258" r:id="rId7"/>
    <p:sldId id="272" r:id="rId8"/>
    <p:sldId id="274" r:id="rId9"/>
    <p:sldId id="263" r:id="rId10"/>
    <p:sldId id="262" r:id="rId11"/>
    <p:sldId id="273" r:id="rId12"/>
    <p:sldId id="275" r:id="rId13"/>
    <p:sldId id="260" r:id="rId14"/>
    <p:sldId id="25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9568"/>
    <a:srgbClr val="319466"/>
    <a:srgbClr val="4E95D9"/>
    <a:srgbClr val="0074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90B953-CEE0-464B-8F61-25716B67D046}" v="231" dt="2026-03-09T15:09:41.3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7" autoAdjust="0"/>
    <p:restoredTop sz="86441" autoAdjust="0"/>
  </p:normalViewPr>
  <p:slideViewPr>
    <p:cSldViewPr snapToGrid="0">
      <p:cViewPr varScale="1">
        <p:scale>
          <a:sx n="80" d="100"/>
          <a:sy n="80" d="100"/>
        </p:scale>
        <p:origin x="102" y="80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Hinchcliffe (Staff)" userId="107332fb-c3d0-425d-bbcf-f96957e0e55e" providerId="ADAL" clId="{ABC59560-D6F9-44F6-A314-41836124989B}"/>
    <pc:docChg chg="undo custSel modSld">
      <pc:chgData name="Jack Hinchcliffe (Staff)" userId="107332fb-c3d0-425d-bbcf-f96957e0e55e" providerId="ADAL" clId="{ABC59560-D6F9-44F6-A314-41836124989B}" dt="2026-03-09T15:09:56.522" v="366"/>
      <pc:docMkLst>
        <pc:docMk/>
      </pc:docMkLst>
      <pc:sldChg chg="addSp delSp modSp mod">
        <pc:chgData name="Jack Hinchcliffe (Staff)" userId="107332fb-c3d0-425d-bbcf-f96957e0e55e" providerId="ADAL" clId="{ABC59560-D6F9-44F6-A314-41836124989B}" dt="2026-03-09T15:08:52.224" v="353"/>
        <pc:sldMkLst>
          <pc:docMk/>
          <pc:sldMk cId="2942099368" sldId="256"/>
        </pc:sldMkLst>
        <pc:spChg chg="mod ord">
          <ac:chgData name="Jack Hinchcliffe (Staff)" userId="107332fb-c3d0-425d-bbcf-f96957e0e55e" providerId="ADAL" clId="{ABC59560-D6F9-44F6-A314-41836124989B}" dt="2026-03-09T15:08:52.224" v="353"/>
          <ac:spMkLst>
            <pc:docMk/>
            <pc:sldMk cId="2942099368" sldId="256"/>
            <ac:spMk id="2" creationId="{3BEB875D-9A46-69BD-8A36-D933A57C95E8}"/>
          </ac:spMkLst>
        </pc:spChg>
        <pc:spChg chg="mod ord">
          <ac:chgData name="Jack Hinchcliffe (Staff)" userId="107332fb-c3d0-425d-bbcf-f96957e0e55e" providerId="ADAL" clId="{ABC59560-D6F9-44F6-A314-41836124989B}" dt="2026-03-09T15:08:52.224" v="353"/>
          <ac:spMkLst>
            <pc:docMk/>
            <pc:sldMk cId="2942099368" sldId="256"/>
            <ac:spMk id="4" creationId="{C6F9D7F3-8CE6-43E2-A3E0-5D15EED0DC77}"/>
          </ac:spMkLst>
        </pc:spChg>
        <pc:spChg chg="ord">
          <ac:chgData name="Jack Hinchcliffe (Staff)" userId="107332fb-c3d0-425d-bbcf-f96957e0e55e" providerId="ADAL" clId="{ABC59560-D6F9-44F6-A314-41836124989B}" dt="2026-03-09T15:08:52.224" v="353"/>
          <ac:spMkLst>
            <pc:docMk/>
            <pc:sldMk cId="2942099368" sldId="256"/>
            <ac:spMk id="6" creationId="{83788640-EEF7-466C-9813-970DB2D849DD}"/>
          </ac:spMkLst>
        </pc:spChg>
        <pc:picChg chg="add mod ord">
          <ac:chgData name="Jack Hinchcliffe (Staff)" userId="107332fb-c3d0-425d-bbcf-f96957e0e55e" providerId="ADAL" clId="{ABC59560-D6F9-44F6-A314-41836124989B}" dt="2026-03-09T15:08:52.224" v="353"/>
          <ac:picMkLst>
            <pc:docMk/>
            <pc:sldMk cId="2942099368" sldId="256"/>
            <ac:picMk id="5" creationId="{90585175-21D7-C1A5-6CAC-0F02D7878932}"/>
          </ac:picMkLst>
        </pc:picChg>
        <pc:picChg chg="add mod ord">
          <ac:chgData name="Jack Hinchcliffe (Staff)" userId="107332fb-c3d0-425d-bbcf-f96957e0e55e" providerId="ADAL" clId="{ABC59560-D6F9-44F6-A314-41836124989B}" dt="2026-03-09T15:08:52.224" v="353"/>
          <ac:picMkLst>
            <pc:docMk/>
            <pc:sldMk cId="2942099368" sldId="256"/>
            <ac:picMk id="7" creationId="{BF13EBE1-3F16-7CF8-355E-E6D76A22E8BE}"/>
          </ac:picMkLst>
        </pc:picChg>
      </pc:sldChg>
      <pc:sldChg chg="addSp delSp modSp mod">
        <pc:chgData name="Jack Hinchcliffe (Staff)" userId="107332fb-c3d0-425d-bbcf-f96957e0e55e" providerId="ADAL" clId="{ABC59560-D6F9-44F6-A314-41836124989B}" dt="2026-03-09T15:08:58.791" v="354"/>
        <pc:sldMkLst>
          <pc:docMk/>
          <pc:sldMk cId="2340864920" sldId="257"/>
        </pc:sldMkLst>
        <pc:spChg chg="add mod ord">
          <ac:chgData name="Jack Hinchcliffe (Staff)" userId="107332fb-c3d0-425d-bbcf-f96957e0e55e" providerId="ADAL" clId="{ABC59560-D6F9-44F6-A314-41836124989B}" dt="2026-03-09T15:08:58.791" v="354"/>
          <ac:spMkLst>
            <pc:docMk/>
            <pc:sldMk cId="2340864920" sldId="257"/>
            <ac:spMk id="3" creationId="{4FC1C584-F586-3E81-AF65-4E1C79E75809}"/>
          </ac:spMkLst>
        </pc:spChg>
        <pc:spChg chg="ord">
          <ac:chgData name="Jack Hinchcliffe (Staff)" userId="107332fb-c3d0-425d-bbcf-f96957e0e55e" providerId="ADAL" clId="{ABC59560-D6F9-44F6-A314-41836124989B}" dt="2026-03-09T15:08:58.791" v="354"/>
          <ac:spMkLst>
            <pc:docMk/>
            <pc:sldMk cId="2340864920" sldId="257"/>
            <ac:spMk id="4" creationId="{84646FAB-66D5-40D9-9EFB-7A24D2F4ED6F}"/>
          </ac:spMkLst>
        </pc:spChg>
        <pc:spChg chg="ord">
          <ac:chgData name="Jack Hinchcliffe (Staff)" userId="107332fb-c3d0-425d-bbcf-f96957e0e55e" providerId="ADAL" clId="{ABC59560-D6F9-44F6-A314-41836124989B}" dt="2026-03-09T15:08:58.791" v="354"/>
          <ac:spMkLst>
            <pc:docMk/>
            <pc:sldMk cId="2340864920" sldId="257"/>
            <ac:spMk id="6" creationId="{2585F2A3-826B-45FA-B3F0-2FE428153B09}"/>
          </ac:spMkLst>
        </pc:spChg>
        <pc:picChg chg="add mod ord">
          <ac:chgData name="Jack Hinchcliffe (Staff)" userId="107332fb-c3d0-425d-bbcf-f96957e0e55e" providerId="ADAL" clId="{ABC59560-D6F9-44F6-A314-41836124989B}" dt="2026-03-09T15:08:58.791" v="354"/>
          <ac:picMkLst>
            <pc:docMk/>
            <pc:sldMk cId="2340864920" sldId="257"/>
            <ac:picMk id="2" creationId="{B01F10FB-7488-21D4-E2B2-0190686991D4}"/>
          </ac:picMkLst>
        </pc:picChg>
      </pc:sldChg>
      <pc:sldChg chg="addSp modSp mod">
        <pc:chgData name="Jack Hinchcliffe (Staff)" userId="107332fb-c3d0-425d-bbcf-f96957e0e55e" providerId="ADAL" clId="{ABC59560-D6F9-44F6-A314-41836124989B}" dt="2026-03-09T15:09:02.960" v="355"/>
        <pc:sldMkLst>
          <pc:docMk/>
          <pc:sldMk cId="110298384" sldId="258"/>
        </pc:sldMkLst>
        <pc:spChg chg="add mod ord">
          <ac:chgData name="Jack Hinchcliffe (Staff)" userId="107332fb-c3d0-425d-bbcf-f96957e0e55e" providerId="ADAL" clId="{ABC59560-D6F9-44F6-A314-41836124989B}" dt="2026-03-09T15:09:02.960" v="355"/>
          <ac:spMkLst>
            <pc:docMk/>
            <pc:sldMk cId="110298384" sldId="258"/>
            <ac:spMk id="3" creationId="{573E4E9C-76C3-63B6-999C-958B4FD0D9FE}"/>
          </ac:spMkLst>
        </pc:spChg>
        <pc:spChg chg="ord">
          <ac:chgData name="Jack Hinchcliffe (Staff)" userId="107332fb-c3d0-425d-bbcf-f96957e0e55e" providerId="ADAL" clId="{ABC59560-D6F9-44F6-A314-41836124989B}" dt="2026-03-09T15:09:02.960" v="355"/>
          <ac:spMkLst>
            <pc:docMk/>
            <pc:sldMk cId="110298384" sldId="258"/>
            <ac:spMk id="4" creationId="{84646FAB-66D5-40D9-9EFB-7A24D2F4ED6F}"/>
          </ac:spMkLst>
        </pc:spChg>
        <pc:spChg chg="ord">
          <ac:chgData name="Jack Hinchcliffe (Staff)" userId="107332fb-c3d0-425d-bbcf-f96957e0e55e" providerId="ADAL" clId="{ABC59560-D6F9-44F6-A314-41836124989B}" dt="2026-03-09T15:09:02.960" v="355"/>
          <ac:spMkLst>
            <pc:docMk/>
            <pc:sldMk cId="110298384" sldId="258"/>
            <ac:spMk id="6" creationId="{2585F2A3-826B-45FA-B3F0-2FE428153B09}"/>
          </ac:spMkLst>
        </pc:spChg>
        <pc:picChg chg="mod ord">
          <ac:chgData name="Jack Hinchcliffe (Staff)" userId="107332fb-c3d0-425d-bbcf-f96957e0e55e" providerId="ADAL" clId="{ABC59560-D6F9-44F6-A314-41836124989B}" dt="2026-03-09T15:09:02.960" v="355"/>
          <ac:picMkLst>
            <pc:docMk/>
            <pc:sldMk cId="110298384" sldId="258"/>
            <ac:picMk id="2" creationId="{BF7DC523-0D0B-9CB9-381D-8F64CAD6434C}"/>
          </ac:picMkLst>
        </pc:picChg>
      </pc:sldChg>
      <pc:sldChg chg="addSp modSp mod">
        <pc:chgData name="Jack Hinchcliffe (Staff)" userId="107332fb-c3d0-425d-bbcf-f96957e0e55e" providerId="ADAL" clId="{ABC59560-D6F9-44F6-A314-41836124989B}" dt="2026-03-09T15:09:56.522" v="366"/>
        <pc:sldMkLst>
          <pc:docMk/>
          <pc:sldMk cId="2102033106" sldId="259"/>
        </pc:sldMkLst>
        <pc:spChg chg="add mod ord">
          <ac:chgData name="Jack Hinchcliffe (Staff)" userId="107332fb-c3d0-425d-bbcf-f96957e0e55e" providerId="ADAL" clId="{ABC59560-D6F9-44F6-A314-41836124989B}" dt="2026-03-09T15:09:56.522" v="366"/>
          <ac:spMkLst>
            <pc:docMk/>
            <pc:sldMk cId="2102033106" sldId="259"/>
            <ac:spMk id="3" creationId="{11C62700-40CC-49E2-174E-082F9E8861AC}"/>
          </ac:spMkLst>
        </pc:spChg>
        <pc:spChg chg="ord">
          <ac:chgData name="Jack Hinchcliffe (Staff)" userId="107332fb-c3d0-425d-bbcf-f96957e0e55e" providerId="ADAL" clId="{ABC59560-D6F9-44F6-A314-41836124989B}" dt="2026-03-09T15:09:56.522" v="366"/>
          <ac:spMkLst>
            <pc:docMk/>
            <pc:sldMk cId="2102033106" sldId="259"/>
            <ac:spMk id="4" creationId="{84646FAB-66D5-40D9-9EFB-7A24D2F4ED6F}"/>
          </ac:spMkLst>
        </pc:spChg>
        <pc:spChg chg="ord">
          <ac:chgData name="Jack Hinchcliffe (Staff)" userId="107332fb-c3d0-425d-bbcf-f96957e0e55e" providerId="ADAL" clId="{ABC59560-D6F9-44F6-A314-41836124989B}" dt="2026-03-09T15:09:56.522" v="366"/>
          <ac:spMkLst>
            <pc:docMk/>
            <pc:sldMk cId="2102033106" sldId="259"/>
            <ac:spMk id="6" creationId="{2585F2A3-826B-45FA-B3F0-2FE428153B09}"/>
          </ac:spMkLst>
        </pc:spChg>
        <pc:picChg chg="mod ord">
          <ac:chgData name="Jack Hinchcliffe (Staff)" userId="107332fb-c3d0-425d-bbcf-f96957e0e55e" providerId="ADAL" clId="{ABC59560-D6F9-44F6-A314-41836124989B}" dt="2026-03-09T15:09:56.522" v="366"/>
          <ac:picMkLst>
            <pc:docMk/>
            <pc:sldMk cId="2102033106" sldId="259"/>
            <ac:picMk id="2" creationId="{F78240D4-0C8C-88E0-9231-E1DD05694D54}"/>
          </ac:picMkLst>
        </pc:picChg>
      </pc:sldChg>
      <pc:sldChg chg="addSp modSp mod">
        <pc:chgData name="Jack Hinchcliffe (Staff)" userId="107332fb-c3d0-425d-bbcf-f96957e0e55e" providerId="ADAL" clId="{ABC59560-D6F9-44F6-A314-41836124989B}" dt="2026-03-09T15:09:50.378" v="365"/>
        <pc:sldMkLst>
          <pc:docMk/>
          <pc:sldMk cId="3858209455" sldId="260"/>
        </pc:sldMkLst>
        <pc:spChg chg="add mod ord">
          <ac:chgData name="Jack Hinchcliffe (Staff)" userId="107332fb-c3d0-425d-bbcf-f96957e0e55e" providerId="ADAL" clId="{ABC59560-D6F9-44F6-A314-41836124989B}" dt="2026-03-09T15:09:50.378" v="365"/>
          <ac:spMkLst>
            <pc:docMk/>
            <pc:sldMk cId="3858209455" sldId="260"/>
            <ac:spMk id="3" creationId="{B0A6135B-4331-84F2-52DB-54DE8419B5D9}"/>
          </ac:spMkLst>
        </pc:spChg>
        <pc:spChg chg="ord">
          <ac:chgData name="Jack Hinchcliffe (Staff)" userId="107332fb-c3d0-425d-bbcf-f96957e0e55e" providerId="ADAL" clId="{ABC59560-D6F9-44F6-A314-41836124989B}" dt="2026-03-09T15:09:50.378" v="365"/>
          <ac:spMkLst>
            <pc:docMk/>
            <pc:sldMk cId="3858209455" sldId="260"/>
            <ac:spMk id="4" creationId="{9086D6CD-C281-93F8-17AD-EAFAFB4F535D}"/>
          </ac:spMkLst>
        </pc:spChg>
        <pc:spChg chg="ord">
          <ac:chgData name="Jack Hinchcliffe (Staff)" userId="107332fb-c3d0-425d-bbcf-f96957e0e55e" providerId="ADAL" clId="{ABC59560-D6F9-44F6-A314-41836124989B}" dt="2026-03-09T15:09:50.378" v="365"/>
          <ac:spMkLst>
            <pc:docMk/>
            <pc:sldMk cId="3858209455" sldId="260"/>
            <ac:spMk id="6" creationId="{54F75F36-3AE4-86B8-80AB-3285DCDFF88B}"/>
          </ac:spMkLst>
        </pc:spChg>
        <pc:picChg chg="mod ord">
          <ac:chgData name="Jack Hinchcliffe (Staff)" userId="107332fb-c3d0-425d-bbcf-f96957e0e55e" providerId="ADAL" clId="{ABC59560-D6F9-44F6-A314-41836124989B}" dt="2026-03-09T15:09:50.378" v="365"/>
          <ac:picMkLst>
            <pc:docMk/>
            <pc:sldMk cId="3858209455" sldId="260"/>
            <ac:picMk id="2" creationId="{110CEC29-1CF8-FD0E-9AB2-68419AD87FE1}"/>
          </ac:picMkLst>
        </pc:picChg>
      </pc:sldChg>
      <pc:sldChg chg="addSp modSp mod">
        <pc:chgData name="Jack Hinchcliffe (Staff)" userId="107332fb-c3d0-425d-bbcf-f96957e0e55e" providerId="ADAL" clId="{ABC59560-D6F9-44F6-A314-41836124989B}" dt="2026-03-09T15:09:25.032" v="360"/>
        <pc:sldMkLst>
          <pc:docMk/>
          <pc:sldMk cId="1782193970" sldId="262"/>
        </pc:sldMkLst>
        <pc:spChg chg="add mod ord">
          <ac:chgData name="Jack Hinchcliffe (Staff)" userId="107332fb-c3d0-425d-bbcf-f96957e0e55e" providerId="ADAL" clId="{ABC59560-D6F9-44F6-A314-41836124989B}" dt="2026-03-09T15:09:25.032" v="360"/>
          <ac:spMkLst>
            <pc:docMk/>
            <pc:sldMk cId="1782193970" sldId="262"/>
            <ac:spMk id="4" creationId="{F1712B93-BDB2-B543-60C8-DB9407B7AD52}"/>
          </ac:spMkLst>
        </pc:spChg>
        <pc:spChg chg="ord">
          <ac:chgData name="Jack Hinchcliffe (Staff)" userId="107332fb-c3d0-425d-bbcf-f96957e0e55e" providerId="ADAL" clId="{ABC59560-D6F9-44F6-A314-41836124989B}" dt="2026-03-09T15:09:25.032" v="360"/>
          <ac:spMkLst>
            <pc:docMk/>
            <pc:sldMk cId="1782193970" sldId="262"/>
            <ac:spMk id="6" creationId="{B774A498-E246-B94D-2163-6038673C3B61}"/>
          </ac:spMkLst>
        </pc:spChg>
        <pc:spChg chg="ord">
          <ac:chgData name="Jack Hinchcliffe (Staff)" userId="107332fb-c3d0-425d-bbcf-f96957e0e55e" providerId="ADAL" clId="{ABC59560-D6F9-44F6-A314-41836124989B}" dt="2026-03-09T15:09:25.032" v="360"/>
          <ac:spMkLst>
            <pc:docMk/>
            <pc:sldMk cId="1782193970" sldId="262"/>
            <ac:spMk id="9" creationId="{248DF130-DAB0-642C-3C8A-9474C51BD521}"/>
          </ac:spMkLst>
        </pc:spChg>
        <pc:picChg chg="mod ord">
          <ac:chgData name="Jack Hinchcliffe (Staff)" userId="107332fb-c3d0-425d-bbcf-f96957e0e55e" providerId="ADAL" clId="{ABC59560-D6F9-44F6-A314-41836124989B}" dt="2026-03-09T15:09:25.032" v="360"/>
          <ac:picMkLst>
            <pc:docMk/>
            <pc:sldMk cId="1782193970" sldId="262"/>
            <ac:picMk id="2" creationId="{4FCD4303-8FDD-2FB2-07FC-704C4CE51C50}"/>
          </ac:picMkLst>
        </pc:picChg>
        <pc:picChg chg="mod ord">
          <ac:chgData name="Jack Hinchcliffe (Staff)" userId="107332fb-c3d0-425d-bbcf-f96957e0e55e" providerId="ADAL" clId="{ABC59560-D6F9-44F6-A314-41836124989B}" dt="2026-03-09T15:09:25.032" v="360"/>
          <ac:picMkLst>
            <pc:docMk/>
            <pc:sldMk cId="1782193970" sldId="262"/>
            <ac:picMk id="3" creationId="{48EA2A9E-30B9-3EFF-B142-414FA536B66F}"/>
          </ac:picMkLst>
        </pc:picChg>
        <pc:cxnChg chg="mod ord">
          <ac:chgData name="Jack Hinchcliffe (Staff)" userId="107332fb-c3d0-425d-bbcf-f96957e0e55e" providerId="ADAL" clId="{ABC59560-D6F9-44F6-A314-41836124989B}" dt="2026-03-09T15:09:25.032" v="360"/>
          <ac:cxnSpMkLst>
            <pc:docMk/>
            <pc:sldMk cId="1782193970" sldId="262"/>
            <ac:cxnSpMk id="11" creationId="{4EB70A90-9B1F-B48E-C7F1-D11961222926}"/>
          </ac:cxnSpMkLst>
        </pc:cxnChg>
        <pc:cxnChg chg="mod ord">
          <ac:chgData name="Jack Hinchcliffe (Staff)" userId="107332fb-c3d0-425d-bbcf-f96957e0e55e" providerId="ADAL" clId="{ABC59560-D6F9-44F6-A314-41836124989B}" dt="2026-03-09T15:09:25.032" v="360"/>
          <ac:cxnSpMkLst>
            <pc:docMk/>
            <pc:sldMk cId="1782193970" sldId="262"/>
            <ac:cxnSpMk id="14" creationId="{77C71940-F7BA-9123-B71D-FF4E1663B487}"/>
          </ac:cxnSpMkLst>
        </pc:cxnChg>
        <pc:cxnChg chg="mod ord">
          <ac:chgData name="Jack Hinchcliffe (Staff)" userId="107332fb-c3d0-425d-bbcf-f96957e0e55e" providerId="ADAL" clId="{ABC59560-D6F9-44F6-A314-41836124989B}" dt="2026-03-09T15:09:25.032" v="360"/>
          <ac:cxnSpMkLst>
            <pc:docMk/>
            <pc:sldMk cId="1782193970" sldId="262"/>
            <ac:cxnSpMk id="17" creationId="{9186D4A7-4CEB-60A3-E171-B7816B27AE34}"/>
          </ac:cxnSpMkLst>
        </pc:cxnChg>
        <pc:cxnChg chg="mod ord">
          <ac:chgData name="Jack Hinchcliffe (Staff)" userId="107332fb-c3d0-425d-bbcf-f96957e0e55e" providerId="ADAL" clId="{ABC59560-D6F9-44F6-A314-41836124989B}" dt="2026-03-09T15:09:25.032" v="360"/>
          <ac:cxnSpMkLst>
            <pc:docMk/>
            <pc:sldMk cId="1782193970" sldId="262"/>
            <ac:cxnSpMk id="21" creationId="{06B7F41C-1AB9-0415-D038-97A2B589BF0D}"/>
          </ac:cxnSpMkLst>
        </pc:cxnChg>
      </pc:sldChg>
      <pc:sldChg chg="addSp modSp mod">
        <pc:chgData name="Jack Hinchcliffe (Staff)" userId="107332fb-c3d0-425d-bbcf-f96957e0e55e" providerId="ADAL" clId="{ABC59560-D6F9-44F6-A314-41836124989B}" dt="2026-03-09T15:09:20.792" v="359"/>
        <pc:sldMkLst>
          <pc:docMk/>
          <pc:sldMk cId="2925390245" sldId="263"/>
        </pc:sldMkLst>
        <pc:spChg chg="add mod ord">
          <ac:chgData name="Jack Hinchcliffe (Staff)" userId="107332fb-c3d0-425d-bbcf-f96957e0e55e" providerId="ADAL" clId="{ABC59560-D6F9-44F6-A314-41836124989B}" dt="2026-03-09T15:09:20.792" v="359"/>
          <ac:spMkLst>
            <pc:docMk/>
            <pc:sldMk cId="2925390245" sldId="263"/>
            <ac:spMk id="3" creationId="{C11FB662-F005-56B8-79F7-8CD13A41FE45}"/>
          </ac:spMkLst>
        </pc:spChg>
        <pc:spChg chg="ord">
          <ac:chgData name="Jack Hinchcliffe (Staff)" userId="107332fb-c3d0-425d-bbcf-f96957e0e55e" providerId="ADAL" clId="{ABC59560-D6F9-44F6-A314-41836124989B}" dt="2026-03-09T15:09:20.792" v="359"/>
          <ac:spMkLst>
            <pc:docMk/>
            <pc:sldMk cId="2925390245" sldId="263"/>
            <ac:spMk id="4" creationId="{A26BFB1D-3030-5840-3A83-6155067409DF}"/>
          </ac:spMkLst>
        </pc:spChg>
        <pc:spChg chg="ord">
          <ac:chgData name="Jack Hinchcliffe (Staff)" userId="107332fb-c3d0-425d-bbcf-f96957e0e55e" providerId="ADAL" clId="{ABC59560-D6F9-44F6-A314-41836124989B}" dt="2026-03-09T15:09:20.792" v="359"/>
          <ac:spMkLst>
            <pc:docMk/>
            <pc:sldMk cId="2925390245" sldId="263"/>
            <ac:spMk id="6" creationId="{76828F47-8526-6B63-474D-B92BD3B17290}"/>
          </ac:spMkLst>
        </pc:spChg>
        <pc:grpChg chg="mod ord">
          <ac:chgData name="Jack Hinchcliffe (Staff)" userId="107332fb-c3d0-425d-bbcf-f96957e0e55e" providerId="ADAL" clId="{ABC59560-D6F9-44F6-A314-41836124989B}" dt="2026-03-09T15:09:20.792" v="359"/>
          <ac:grpSpMkLst>
            <pc:docMk/>
            <pc:sldMk cId="2925390245" sldId="263"/>
            <ac:grpSpMk id="10" creationId="{2E80EBF1-724A-6C33-9EAC-5330393B1F81}"/>
          </ac:grpSpMkLst>
        </pc:grpChg>
        <pc:picChg chg="mod ord">
          <ac:chgData name="Jack Hinchcliffe (Staff)" userId="107332fb-c3d0-425d-bbcf-f96957e0e55e" providerId="ADAL" clId="{ABC59560-D6F9-44F6-A314-41836124989B}" dt="2026-03-09T15:09:20.792" v="359"/>
          <ac:picMkLst>
            <pc:docMk/>
            <pc:sldMk cId="2925390245" sldId="263"/>
            <ac:picMk id="2" creationId="{837F38A4-0535-37CF-12C9-F0C1E9C26AAE}"/>
          </ac:picMkLst>
        </pc:picChg>
      </pc:sldChg>
      <pc:sldChg chg="addSp modSp mod">
        <pc:chgData name="Jack Hinchcliffe (Staff)" userId="107332fb-c3d0-425d-bbcf-f96957e0e55e" providerId="ADAL" clId="{ABC59560-D6F9-44F6-A314-41836124989B}" dt="2026-03-09T15:09:09.168" v="356"/>
        <pc:sldMkLst>
          <pc:docMk/>
          <pc:sldMk cId="685051328" sldId="272"/>
        </pc:sldMkLst>
        <pc:spChg chg="ord">
          <ac:chgData name="Jack Hinchcliffe (Staff)" userId="107332fb-c3d0-425d-bbcf-f96957e0e55e" providerId="ADAL" clId="{ABC59560-D6F9-44F6-A314-41836124989B}" dt="2026-03-09T15:09:09.168" v="356"/>
          <ac:spMkLst>
            <pc:docMk/>
            <pc:sldMk cId="685051328" sldId="272"/>
            <ac:spMk id="2" creationId="{DE240B19-EC6C-C3AD-87A6-A655F45A4998}"/>
          </ac:spMkLst>
        </pc:spChg>
        <pc:spChg chg="add mod ord">
          <ac:chgData name="Jack Hinchcliffe (Staff)" userId="107332fb-c3d0-425d-bbcf-f96957e0e55e" providerId="ADAL" clId="{ABC59560-D6F9-44F6-A314-41836124989B}" dt="2026-03-09T15:09:09.168" v="356"/>
          <ac:spMkLst>
            <pc:docMk/>
            <pc:sldMk cId="685051328" sldId="272"/>
            <ac:spMk id="4" creationId="{699964DC-D2F6-101B-E219-4A561D51C00E}"/>
          </ac:spMkLst>
        </pc:spChg>
        <pc:spChg chg="ord">
          <ac:chgData name="Jack Hinchcliffe (Staff)" userId="107332fb-c3d0-425d-bbcf-f96957e0e55e" providerId="ADAL" clId="{ABC59560-D6F9-44F6-A314-41836124989B}" dt="2026-03-09T15:09:09.168" v="356"/>
          <ac:spMkLst>
            <pc:docMk/>
            <pc:sldMk cId="685051328" sldId="272"/>
            <ac:spMk id="6" creationId="{FE859F91-D514-9758-8B69-921F2E8C19E1}"/>
          </ac:spMkLst>
        </pc:spChg>
        <pc:picChg chg="mod ord">
          <ac:chgData name="Jack Hinchcliffe (Staff)" userId="107332fb-c3d0-425d-bbcf-f96957e0e55e" providerId="ADAL" clId="{ABC59560-D6F9-44F6-A314-41836124989B}" dt="2026-03-09T15:09:09.168" v="356"/>
          <ac:picMkLst>
            <pc:docMk/>
            <pc:sldMk cId="685051328" sldId="272"/>
            <ac:picMk id="3" creationId="{BA00BD9C-5F83-9D15-EA0D-B4CB7BB829BC}"/>
          </ac:picMkLst>
        </pc:picChg>
      </pc:sldChg>
      <pc:sldChg chg="addSp modSp mod">
        <pc:chgData name="Jack Hinchcliffe (Staff)" userId="107332fb-c3d0-425d-bbcf-f96957e0e55e" providerId="ADAL" clId="{ABC59560-D6F9-44F6-A314-41836124989B}" dt="2026-03-09T15:09:31.773" v="362" actId="13244"/>
        <pc:sldMkLst>
          <pc:docMk/>
          <pc:sldMk cId="609384141" sldId="273"/>
        </pc:sldMkLst>
        <pc:spChg chg="ord">
          <ac:chgData name="Jack Hinchcliffe (Staff)" userId="107332fb-c3d0-425d-bbcf-f96957e0e55e" providerId="ADAL" clId="{ABC59560-D6F9-44F6-A314-41836124989B}" dt="2026-03-09T15:09:29.104" v="361"/>
          <ac:spMkLst>
            <pc:docMk/>
            <pc:sldMk cId="609384141" sldId="273"/>
            <ac:spMk id="3" creationId="{B4711AFA-0A97-E6A0-DBCC-EB24C8A2EF7D}"/>
          </ac:spMkLst>
        </pc:spChg>
        <pc:spChg chg="add mod ord">
          <ac:chgData name="Jack Hinchcliffe (Staff)" userId="107332fb-c3d0-425d-bbcf-f96957e0e55e" providerId="ADAL" clId="{ABC59560-D6F9-44F6-A314-41836124989B}" dt="2026-03-09T15:09:29.104" v="361"/>
          <ac:spMkLst>
            <pc:docMk/>
            <pc:sldMk cId="609384141" sldId="273"/>
            <ac:spMk id="4" creationId="{AE41EEB5-4BBE-A6BB-F260-BB1CA8B24116}"/>
          </ac:spMkLst>
        </pc:spChg>
        <pc:spChg chg="mod ord">
          <ac:chgData name="Jack Hinchcliffe (Staff)" userId="107332fb-c3d0-425d-bbcf-f96957e0e55e" providerId="ADAL" clId="{ABC59560-D6F9-44F6-A314-41836124989B}" dt="2026-03-09T15:09:31.773" v="362" actId="13244"/>
          <ac:spMkLst>
            <pc:docMk/>
            <pc:sldMk cId="609384141" sldId="273"/>
            <ac:spMk id="8" creationId="{16429609-901E-44FB-9F50-CE6B4A120D5A}"/>
          </ac:spMkLst>
        </pc:spChg>
        <pc:picChg chg="mod ord">
          <ac:chgData name="Jack Hinchcliffe (Staff)" userId="107332fb-c3d0-425d-bbcf-f96957e0e55e" providerId="ADAL" clId="{ABC59560-D6F9-44F6-A314-41836124989B}" dt="2026-03-09T15:09:29.104" v="361"/>
          <ac:picMkLst>
            <pc:docMk/>
            <pc:sldMk cId="609384141" sldId="273"/>
            <ac:picMk id="2" creationId="{F8DF6602-E392-4DC6-967E-9FD8A2AA3CD0}"/>
          </ac:picMkLst>
        </pc:picChg>
      </pc:sldChg>
      <pc:sldChg chg="addSp modSp mod">
        <pc:chgData name="Jack Hinchcliffe (Staff)" userId="107332fb-c3d0-425d-bbcf-f96957e0e55e" providerId="ADAL" clId="{ABC59560-D6F9-44F6-A314-41836124989B}" dt="2026-03-09T15:09:10.295" v="357"/>
        <pc:sldMkLst>
          <pc:docMk/>
          <pc:sldMk cId="2099351618" sldId="274"/>
        </pc:sldMkLst>
        <pc:spChg chg="ord">
          <ac:chgData name="Jack Hinchcliffe (Staff)" userId="107332fb-c3d0-425d-bbcf-f96957e0e55e" providerId="ADAL" clId="{ABC59560-D6F9-44F6-A314-41836124989B}" dt="2026-03-09T15:09:10.295" v="357"/>
          <ac:spMkLst>
            <pc:docMk/>
            <pc:sldMk cId="2099351618" sldId="274"/>
            <ac:spMk id="2" creationId="{2911F3D9-AC36-9FC8-99DA-B6DAD1D3CDFB}"/>
          </ac:spMkLst>
        </pc:spChg>
        <pc:spChg chg="ord">
          <ac:chgData name="Jack Hinchcliffe (Staff)" userId="107332fb-c3d0-425d-bbcf-f96957e0e55e" providerId="ADAL" clId="{ABC59560-D6F9-44F6-A314-41836124989B}" dt="2026-03-09T15:09:10.295" v="357"/>
          <ac:spMkLst>
            <pc:docMk/>
            <pc:sldMk cId="2099351618" sldId="274"/>
            <ac:spMk id="6" creationId="{203CF2DF-A47D-C769-EAE8-FA9486193AF4}"/>
          </ac:spMkLst>
        </pc:spChg>
        <pc:spChg chg="add mod ord">
          <ac:chgData name="Jack Hinchcliffe (Staff)" userId="107332fb-c3d0-425d-bbcf-f96957e0e55e" providerId="ADAL" clId="{ABC59560-D6F9-44F6-A314-41836124989B}" dt="2026-03-09T15:09:10.295" v="357"/>
          <ac:spMkLst>
            <pc:docMk/>
            <pc:sldMk cId="2099351618" sldId="274"/>
            <ac:spMk id="7" creationId="{98CBEE43-B155-B83E-6075-596EE4EAA8CD}"/>
          </ac:spMkLst>
        </pc:spChg>
        <pc:spChg chg="ord">
          <ac:chgData name="Jack Hinchcliffe (Staff)" userId="107332fb-c3d0-425d-bbcf-f96957e0e55e" providerId="ADAL" clId="{ABC59560-D6F9-44F6-A314-41836124989B}" dt="2026-03-09T15:09:10.295" v="357"/>
          <ac:spMkLst>
            <pc:docMk/>
            <pc:sldMk cId="2099351618" sldId="274"/>
            <ac:spMk id="10" creationId="{679E6963-09CA-83B5-4B98-66C26D7D647C}"/>
          </ac:spMkLst>
        </pc:spChg>
        <pc:picChg chg="mod ord">
          <ac:chgData name="Jack Hinchcliffe (Staff)" userId="107332fb-c3d0-425d-bbcf-f96957e0e55e" providerId="ADAL" clId="{ABC59560-D6F9-44F6-A314-41836124989B}" dt="2026-03-09T15:09:10.295" v="357"/>
          <ac:picMkLst>
            <pc:docMk/>
            <pc:sldMk cId="2099351618" sldId="274"/>
            <ac:picMk id="3" creationId="{C479CF36-1D6B-11F7-4412-6E2610771286}"/>
          </ac:picMkLst>
        </pc:picChg>
        <pc:picChg chg="mod ord">
          <ac:chgData name="Jack Hinchcliffe (Staff)" userId="107332fb-c3d0-425d-bbcf-f96957e0e55e" providerId="ADAL" clId="{ABC59560-D6F9-44F6-A314-41836124989B}" dt="2026-03-09T15:09:10.295" v="357"/>
          <ac:picMkLst>
            <pc:docMk/>
            <pc:sldMk cId="2099351618" sldId="274"/>
            <ac:picMk id="4" creationId="{E4AE51E5-790A-ECF7-6867-A409D6FB8C5D}"/>
          </ac:picMkLst>
        </pc:picChg>
        <pc:picChg chg="mod ord">
          <ac:chgData name="Jack Hinchcliffe (Staff)" userId="107332fb-c3d0-425d-bbcf-f96957e0e55e" providerId="ADAL" clId="{ABC59560-D6F9-44F6-A314-41836124989B}" dt="2026-03-09T15:09:10.295" v="357"/>
          <ac:picMkLst>
            <pc:docMk/>
            <pc:sldMk cId="2099351618" sldId="274"/>
            <ac:picMk id="5" creationId="{EB4B0205-4E71-038D-2E4D-A79BFDE6223B}"/>
          </ac:picMkLst>
        </pc:picChg>
        <pc:picChg chg="mod ord">
          <ac:chgData name="Jack Hinchcliffe (Staff)" userId="107332fb-c3d0-425d-bbcf-f96957e0e55e" providerId="ADAL" clId="{ABC59560-D6F9-44F6-A314-41836124989B}" dt="2026-03-09T15:09:10.295" v="357"/>
          <ac:picMkLst>
            <pc:docMk/>
            <pc:sldMk cId="2099351618" sldId="274"/>
            <ac:picMk id="8" creationId="{60EF14AF-2341-493D-E0D2-D3CFBB2BB121}"/>
          </ac:picMkLst>
        </pc:picChg>
      </pc:sldChg>
      <pc:sldChg chg="addSp modSp mod">
        <pc:chgData name="Jack Hinchcliffe (Staff)" userId="107332fb-c3d0-425d-bbcf-f96957e0e55e" providerId="ADAL" clId="{ABC59560-D6F9-44F6-A314-41836124989B}" dt="2026-03-09T15:09:41.341" v="364" actId="13244"/>
        <pc:sldMkLst>
          <pc:docMk/>
          <pc:sldMk cId="1295706388" sldId="275"/>
        </pc:sldMkLst>
        <pc:spChg chg="mod ord">
          <ac:chgData name="Jack Hinchcliffe (Staff)" userId="107332fb-c3d0-425d-bbcf-f96957e0e55e" providerId="ADAL" clId="{ABC59560-D6F9-44F6-A314-41836124989B}" dt="2026-03-09T15:09:41.341" v="364" actId="13244"/>
          <ac:spMkLst>
            <pc:docMk/>
            <pc:sldMk cId="1295706388" sldId="275"/>
            <ac:spMk id="3" creationId="{825C665A-D38F-9199-D879-53AEE6C9B103}"/>
          </ac:spMkLst>
        </pc:spChg>
        <pc:spChg chg="add mod ord">
          <ac:chgData name="Jack Hinchcliffe (Staff)" userId="107332fb-c3d0-425d-bbcf-f96957e0e55e" providerId="ADAL" clId="{ABC59560-D6F9-44F6-A314-41836124989B}" dt="2026-03-09T15:09:36.249" v="363"/>
          <ac:spMkLst>
            <pc:docMk/>
            <pc:sldMk cId="1295706388" sldId="275"/>
            <ac:spMk id="5" creationId="{478A7789-5D1A-3C23-24C4-6931829B2B6D}"/>
          </ac:spMkLst>
        </pc:spChg>
        <pc:spChg chg="ord">
          <ac:chgData name="Jack Hinchcliffe (Staff)" userId="107332fb-c3d0-425d-bbcf-f96957e0e55e" providerId="ADAL" clId="{ABC59560-D6F9-44F6-A314-41836124989B}" dt="2026-03-09T15:09:36.249" v="363"/>
          <ac:spMkLst>
            <pc:docMk/>
            <pc:sldMk cId="1295706388" sldId="275"/>
            <ac:spMk id="8" creationId="{83188BFB-AF4A-DE9E-F1AC-6B150A7C22A4}"/>
          </ac:spMkLst>
        </pc:spChg>
        <pc:picChg chg="mod ord">
          <ac:chgData name="Jack Hinchcliffe (Staff)" userId="107332fb-c3d0-425d-bbcf-f96957e0e55e" providerId="ADAL" clId="{ABC59560-D6F9-44F6-A314-41836124989B}" dt="2026-03-09T15:09:36.249" v="363"/>
          <ac:picMkLst>
            <pc:docMk/>
            <pc:sldMk cId="1295706388" sldId="275"/>
            <ac:picMk id="2" creationId="{95F07FDD-9B8A-955F-739A-921BCBC6FD19}"/>
          </ac:picMkLst>
        </pc:picChg>
        <pc:picChg chg="mod ord">
          <ac:chgData name="Jack Hinchcliffe (Staff)" userId="107332fb-c3d0-425d-bbcf-f96957e0e55e" providerId="ADAL" clId="{ABC59560-D6F9-44F6-A314-41836124989B}" dt="2026-03-09T15:09:36.249" v="363"/>
          <ac:picMkLst>
            <pc:docMk/>
            <pc:sldMk cId="1295706388" sldId="275"/>
            <ac:picMk id="4" creationId="{574FABD1-39BD-C20E-8926-BDD929145D6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F1E64F-CC2F-46C1-BB49-EE09442226D0}" type="datetimeFigureOut">
              <a:rPr lang="en-GB" smtClean="0"/>
              <a:t>09/03/2026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C0550D-D039-4EF6-8D65-2BB6C4E77AC8}" type="slidenum">
              <a:rPr lang="en-GB" smtClean="0"/>
              <a:t>‹#›</a:t>
            </a:fld>
            <a:endParaRPr lang="en-GB"/>
          </a:p>
        </p:txBody>
      </p:sp>
    </p:spTree>
    <p:extLst>
      <p:ext uri="{BB962C8B-B14F-4D97-AF65-F5344CB8AC3E}">
        <p14:creationId xmlns:p14="http://schemas.microsoft.com/office/powerpoint/2010/main" val="3774029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C0550D-D039-4EF6-8D65-2BB6C4E77AC8}" type="slidenum">
              <a:rPr lang="en-GB" smtClean="0"/>
              <a:t>9</a:t>
            </a:fld>
            <a:endParaRPr lang="en-GB"/>
          </a:p>
        </p:txBody>
      </p:sp>
    </p:spTree>
    <p:extLst>
      <p:ext uri="{BB962C8B-B14F-4D97-AF65-F5344CB8AC3E}">
        <p14:creationId xmlns:p14="http://schemas.microsoft.com/office/powerpoint/2010/main" val="2706031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72673-B463-473A-AE6E-5C3698BD7E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FF4A21C-2267-48AF-86E9-E620EC80A5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CEC5A33-3761-47C3-95DE-2BF165DDE1C6}"/>
              </a:ext>
            </a:extLst>
          </p:cNvPr>
          <p:cNvSpPr>
            <a:spLocks noGrp="1"/>
          </p:cNvSpPr>
          <p:nvPr>
            <p:ph type="dt" sz="half" idx="10"/>
          </p:nvPr>
        </p:nvSpPr>
        <p:spPr/>
        <p:txBody>
          <a:bodyPr/>
          <a:lstStyle/>
          <a:p>
            <a:fld id="{8C973760-2AA3-4DAB-B9A0-7BCCD79DB9BB}" type="datetime1">
              <a:rPr lang="en-GB" smtClean="0"/>
              <a:t>09/03/2026</a:t>
            </a:fld>
            <a:endParaRPr lang="en-GB"/>
          </a:p>
        </p:txBody>
      </p:sp>
      <p:sp>
        <p:nvSpPr>
          <p:cNvPr id="5" name="Footer Placeholder 4">
            <a:extLst>
              <a:ext uri="{FF2B5EF4-FFF2-40B4-BE49-F238E27FC236}">
                <a16:creationId xmlns:a16="http://schemas.microsoft.com/office/drawing/2014/main" id="{A2EB847D-03F7-4E44-B77F-B2EB08DC67D7}"/>
              </a:ext>
            </a:extLst>
          </p:cNvPr>
          <p:cNvSpPr>
            <a:spLocks noGrp="1"/>
          </p:cNvSpPr>
          <p:nvPr>
            <p:ph type="ftr" sz="quarter" idx="11"/>
          </p:nvPr>
        </p:nvSpPr>
        <p:spPr/>
        <p:txBody>
          <a:bodyPr/>
          <a:lstStyle/>
          <a:p>
            <a:r>
              <a:rPr lang="en-GB"/>
              <a:t>GREAT-2 Training Presentation 1 Introduction V0.1 02-12-22</a:t>
            </a:r>
          </a:p>
        </p:txBody>
      </p:sp>
      <p:sp>
        <p:nvSpPr>
          <p:cNvPr id="6" name="Slide Number Placeholder 5">
            <a:extLst>
              <a:ext uri="{FF2B5EF4-FFF2-40B4-BE49-F238E27FC236}">
                <a16:creationId xmlns:a16="http://schemas.microsoft.com/office/drawing/2014/main" id="{254B278E-7670-41E4-9918-EF5C3C4D348D}"/>
              </a:ext>
            </a:extLst>
          </p:cNvPr>
          <p:cNvSpPr>
            <a:spLocks noGrp="1"/>
          </p:cNvSpPr>
          <p:nvPr>
            <p:ph type="sldNum" sz="quarter" idx="12"/>
          </p:nvPr>
        </p:nvSpPr>
        <p:spPr/>
        <p:txBody>
          <a:bodyPr/>
          <a:lstStyle/>
          <a:p>
            <a:fld id="{8DC25873-D336-487A-A319-996D5E8BF626}" type="slidenum">
              <a:rPr lang="en-GB" smtClean="0"/>
              <a:t>‹#›</a:t>
            </a:fld>
            <a:endParaRPr lang="en-GB"/>
          </a:p>
        </p:txBody>
      </p:sp>
    </p:spTree>
    <p:extLst>
      <p:ext uri="{BB962C8B-B14F-4D97-AF65-F5344CB8AC3E}">
        <p14:creationId xmlns:p14="http://schemas.microsoft.com/office/powerpoint/2010/main" val="2541551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D0C23-7CE5-47AC-B603-C31A1744099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AFDEB6-2D8C-4A63-8283-B5306504EB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771ECC-350F-49F5-94A8-3AD2EC1EF9C7}"/>
              </a:ext>
            </a:extLst>
          </p:cNvPr>
          <p:cNvSpPr>
            <a:spLocks noGrp="1"/>
          </p:cNvSpPr>
          <p:nvPr>
            <p:ph type="dt" sz="half" idx="10"/>
          </p:nvPr>
        </p:nvSpPr>
        <p:spPr/>
        <p:txBody>
          <a:bodyPr/>
          <a:lstStyle/>
          <a:p>
            <a:fld id="{9D4C2570-D805-4311-B3CE-21ABE610D5E6}" type="datetime1">
              <a:rPr lang="en-GB" smtClean="0"/>
              <a:t>09/03/2026</a:t>
            </a:fld>
            <a:endParaRPr lang="en-GB"/>
          </a:p>
        </p:txBody>
      </p:sp>
      <p:sp>
        <p:nvSpPr>
          <p:cNvPr id="5" name="Footer Placeholder 4">
            <a:extLst>
              <a:ext uri="{FF2B5EF4-FFF2-40B4-BE49-F238E27FC236}">
                <a16:creationId xmlns:a16="http://schemas.microsoft.com/office/drawing/2014/main" id="{811AB424-C784-40B1-BE01-98564B114B53}"/>
              </a:ext>
            </a:extLst>
          </p:cNvPr>
          <p:cNvSpPr>
            <a:spLocks noGrp="1"/>
          </p:cNvSpPr>
          <p:nvPr>
            <p:ph type="ftr" sz="quarter" idx="11"/>
          </p:nvPr>
        </p:nvSpPr>
        <p:spPr/>
        <p:txBody>
          <a:bodyPr/>
          <a:lstStyle/>
          <a:p>
            <a:r>
              <a:rPr lang="en-GB"/>
              <a:t>GREAT-2 Training Presentation 1 Introduction V0.1 02-12-22</a:t>
            </a:r>
          </a:p>
        </p:txBody>
      </p:sp>
      <p:sp>
        <p:nvSpPr>
          <p:cNvPr id="6" name="Slide Number Placeholder 5">
            <a:extLst>
              <a:ext uri="{FF2B5EF4-FFF2-40B4-BE49-F238E27FC236}">
                <a16:creationId xmlns:a16="http://schemas.microsoft.com/office/drawing/2014/main" id="{80343205-FA4A-40F3-805E-ECE126CE322F}"/>
              </a:ext>
            </a:extLst>
          </p:cNvPr>
          <p:cNvSpPr>
            <a:spLocks noGrp="1"/>
          </p:cNvSpPr>
          <p:nvPr>
            <p:ph type="sldNum" sz="quarter" idx="12"/>
          </p:nvPr>
        </p:nvSpPr>
        <p:spPr/>
        <p:txBody>
          <a:bodyPr/>
          <a:lstStyle/>
          <a:p>
            <a:fld id="{8DC25873-D336-487A-A319-996D5E8BF626}" type="slidenum">
              <a:rPr lang="en-GB" smtClean="0"/>
              <a:t>‹#›</a:t>
            </a:fld>
            <a:endParaRPr lang="en-GB"/>
          </a:p>
        </p:txBody>
      </p:sp>
    </p:spTree>
    <p:extLst>
      <p:ext uri="{BB962C8B-B14F-4D97-AF65-F5344CB8AC3E}">
        <p14:creationId xmlns:p14="http://schemas.microsoft.com/office/powerpoint/2010/main" val="1504445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570CD1-0D12-4797-9E50-AA85724F5B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341C96-7C7F-4E5C-81D0-753993B5B8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8FF059-E35B-4926-ABDB-C46418BC4A86}"/>
              </a:ext>
            </a:extLst>
          </p:cNvPr>
          <p:cNvSpPr>
            <a:spLocks noGrp="1"/>
          </p:cNvSpPr>
          <p:nvPr>
            <p:ph type="dt" sz="half" idx="10"/>
          </p:nvPr>
        </p:nvSpPr>
        <p:spPr/>
        <p:txBody>
          <a:bodyPr/>
          <a:lstStyle/>
          <a:p>
            <a:fld id="{59BA5986-A010-422A-AF11-6636871A2583}" type="datetime1">
              <a:rPr lang="en-GB" smtClean="0"/>
              <a:t>09/03/2026</a:t>
            </a:fld>
            <a:endParaRPr lang="en-GB"/>
          </a:p>
        </p:txBody>
      </p:sp>
      <p:sp>
        <p:nvSpPr>
          <p:cNvPr id="5" name="Footer Placeholder 4">
            <a:extLst>
              <a:ext uri="{FF2B5EF4-FFF2-40B4-BE49-F238E27FC236}">
                <a16:creationId xmlns:a16="http://schemas.microsoft.com/office/drawing/2014/main" id="{F9BE47A7-42DC-4EF9-8FA5-BBC7A703D535}"/>
              </a:ext>
            </a:extLst>
          </p:cNvPr>
          <p:cNvSpPr>
            <a:spLocks noGrp="1"/>
          </p:cNvSpPr>
          <p:nvPr>
            <p:ph type="ftr" sz="quarter" idx="11"/>
          </p:nvPr>
        </p:nvSpPr>
        <p:spPr/>
        <p:txBody>
          <a:bodyPr/>
          <a:lstStyle/>
          <a:p>
            <a:r>
              <a:rPr lang="en-GB"/>
              <a:t>GREAT-2 Training Presentation 1 Introduction V0.1 02-12-22</a:t>
            </a:r>
          </a:p>
        </p:txBody>
      </p:sp>
      <p:sp>
        <p:nvSpPr>
          <p:cNvPr id="6" name="Slide Number Placeholder 5">
            <a:extLst>
              <a:ext uri="{FF2B5EF4-FFF2-40B4-BE49-F238E27FC236}">
                <a16:creationId xmlns:a16="http://schemas.microsoft.com/office/drawing/2014/main" id="{23451B7E-F753-462D-93B1-CA0BB248BC29}"/>
              </a:ext>
            </a:extLst>
          </p:cNvPr>
          <p:cNvSpPr>
            <a:spLocks noGrp="1"/>
          </p:cNvSpPr>
          <p:nvPr>
            <p:ph type="sldNum" sz="quarter" idx="12"/>
          </p:nvPr>
        </p:nvSpPr>
        <p:spPr/>
        <p:txBody>
          <a:bodyPr/>
          <a:lstStyle/>
          <a:p>
            <a:fld id="{8DC25873-D336-487A-A319-996D5E8BF626}" type="slidenum">
              <a:rPr lang="en-GB" smtClean="0"/>
              <a:t>‹#›</a:t>
            </a:fld>
            <a:endParaRPr lang="en-GB"/>
          </a:p>
        </p:txBody>
      </p:sp>
    </p:spTree>
    <p:extLst>
      <p:ext uri="{BB962C8B-B14F-4D97-AF65-F5344CB8AC3E}">
        <p14:creationId xmlns:p14="http://schemas.microsoft.com/office/powerpoint/2010/main" val="2048897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F2C9B-4AC1-494B-BA77-04B89E8F8E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49C1CC-63D4-4322-AF81-9144D33D15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34BECC-D184-49BB-9627-46989BDF97AE}"/>
              </a:ext>
            </a:extLst>
          </p:cNvPr>
          <p:cNvSpPr>
            <a:spLocks noGrp="1"/>
          </p:cNvSpPr>
          <p:nvPr>
            <p:ph type="dt" sz="half" idx="10"/>
          </p:nvPr>
        </p:nvSpPr>
        <p:spPr/>
        <p:txBody>
          <a:bodyPr/>
          <a:lstStyle/>
          <a:p>
            <a:fld id="{56583742-A857-4055-AC86-0EB961BDE55C}" type="datetime1">
              <a:rPr lang="en-GB" smtClean="0"/>
              <a:t>09/03/2026</a:t>
            </a:fld>
            <a:endParaRPr lang="en-GB"/>
          </a:p>
        </p:txBody>
      </p:sp>
      <p:sp>
        <p:nvSpPr>
          <p:cNvPr id="5" name="Footer Placeholder 4">
            <a:extLst>
              <a:ext uri="{FF2B5EF4-FFF2-40B4-BE49-F238E27FC236}">
                <a16:creationId xmlns:a16="http://schemas.microsoft.com/office/drawing/2014/main" id="{E2A718B1-F14B-4CEF-ADE7-A5946BADE569}"/>
              </a:ext>
            </a:extLst>
          </p:cNvPr>
          <p:cNvSpPr>
            <a:spLocks noGrp="1"/>
          </p:cNvSpPr>
          <p:nvPr>
            <p:ph type="ftr" sz="quarter" idx="11"/>
          </p:nvPr>
        </p:nvSpPr>
        <p:spPr/>
        <p:txBody>
          <a:bodyPr/>
          <a:lstStyle/>
          <a:p>
            <a:r>
              <a:rPr lang="en-GB"/>
              <a:t>GREAT-2 Training Presentation 1 Introduction V0.1 02-12-22</a:t>
            </a:r>
          </a:p>
        </p:txBody>
      </p:sp>
      <p:sp>
        <p:nvSpPr>
          <p:cNvPr id="6" name="Slide Number Placeholder 5">
            <a:extLst>
              <a:ext uri="{FF2B5EF4-FFF2-40B4-BE49-F238E27FC236}">
                <a16:creationId xmlns:a16="http://schemas.microsoft.com/office/drawing/2014/main" id="{8A9ADEE1-DB79-4FEB-A892-FBC88E900506}"/>
              </a:ext>
            </a:extLst>
          </p:cNvPr>
          <p:cNvSpPr>
            <a:spLocks noGrp="1"/>
          </p:cNvSpPr>
          <p:nvPr>
            <p:ph type="sldNum" sz="quarter" idx="12"/>
          </p:nvPr>
        </p:nvSpPr>
        <p:spPr/>
        <p:txBody>
          <a:bodyPr/>
          <a:lstStyle/>
          <a:p>
            <a:fld id="{8DC25873-D336-487A-A319-996D5E8BF626}" type="slidenum">
              <a:rPr lang="en-GB" smtClean="0"/>
              <a:t>‹#›</a:t>
            </a:fld>
            <a:endParaRPr lang="en-GB"/>
          </a:p>
        </p:txBody>
      </p:sp>
    </p:spTree>
    <p:extLst>
      <p:ext uri="{BB962C8B-B14F-4D97-AF65-F5344CB8AC3E}">
        <p14:creationId xmlns:p14="http://schemas.microsoft.com/office/powerpoint/2010/main" val="868004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7591C-F970-4BB1-B59A-D26F650347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002B0D3-08CF-42FA-BB59-F49F9192A4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3B4E0D-DE1F-486B-9130-BF2F42EBA741}"/>
              </a:ext>
            </a:extLst>
          </p:cNvPr>
          <p:cNvSpPr>
            <a:spLocks noGrp="1"/>
          </p:cNvSpPr>
          <p:nvPr>
            <p:ph type="dt" sz="half" idx="10"/>
          </p:nvPr>
        </p:nvSpPr>
        <p:spPr/>
        <p:txBody>
          <a:bodyPr/>
          <a:lstStyle/>
          <a:p>
            <a:fld id="{5B35AB57-B7E2-4380-A5B1-7A3C2A655302}" type="datetime1">
              <a:rPr lang="en-GB" smtClean="0"/>
              <a:t>09/03/2026</a:t>
            </a:fld>
            <a:endParaRPr lang="en-GB"/>
          </a:p>
        </p:txBody>
      </p:sp>
      <p:sp>
        <p:nvSpPr>
          <p:cNvPr id="5" name="Footer Placeholder 4">
            <a:extLst>
              <a:ext uri="{FF2B5EF4-FFF2-40B4-BE49-F238E27FC236}">
                <a16:creationId xmlns:a16="http://schemas.microsoft.com/office/drawing/2014/main" id="{F0C2F911-B052-4B9A-A00C-68369FA30648}"/>
              </a:ext>
            </a:extLst>
          </p:cNvPr>
          <p:cNvSpPr>
            <a:spLocks noGrp="1"/>
          </p:cNvSpPr>
          <p:nvPr>
            <p:ph type="ftr" sz="quarter" idx="11"/>
          </p:nvPr>
        </p:nvSpPr>
        <p:spPr/>
        <p:txBody>
          <a:bodyPr/>
          <a:lstStyle/>
          <a:p>
            <a:r>
              <a:rPr lang="en-GB"/>
              <a:t>GREAT-2 Training Presentation 1 Introduction V0.1 02-12-22</a:t>
            </a:r>
          </a:p>
        </p:txBody>
      </p:sp>
      <p:sp>
        <p:nvSpPr>
          <p:cNvPr id="6" name="Slide Number Placeholder 5">
            <a:extLst>
              <a:ext uri="{FF2B5EF4-FFF2-40B4-BE49-F238E27FC236}">
                <a16:creationId xmlns:a16="http://schemas.microsoft.com/office/drawing/2014/main" id="{37AAE0ED-8D1F-4B5B-81E3-97F155597586}"/>
              </a:ext>
            </a:extLst>
          </p:cNvPr>
          <p:cNvSpPr>
            <a:spLocks noGrp="1"/>
          </p:cNvSpPr>
          <p:nvPr>
            <p:ph type="sldNum" sz="quarter" idx="12"/>
          </p:nvPr>
        </p:nvSpPr>
        <p:spPr/>
        <p:txBody>
          <a:bodyPr/>
          <a:lstStyle/>
          <a:p>
            <a:fld id="{8DC25873-D336-487A-A319-996D5E8BF626}" type="slidenum">
              <a:rPr lang="en-GB" smtClean="0"/>
              <a:t>‹#›</a:t>
            </a:fld>
            <a:endParaRPr lang="en-GB"/>
          </a:p>
        </p:txBody>
      </p:sp>
    </p:spTree>
    <p:extLst>
      <p:ext uri="{BB962C8B-B14F-4D97-AF65-F5344CB8AC3E}">
        <p14:creationId xmlns:p14="http://schemas.microsoft.com/office/powerpoint/2010/main" val="1401642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D1C1A-66B8-410E-88F7-CB21FA1A04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148354-3C42-4854-AC0D-21DEC99D26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88CF493-FB8D-48A1-8069-17E5D70F19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90FA15D-6B16-4CA1-9A98-69F896BF6F58}"/>
              </a:ext>
            </a:extLst>
          </p:cNvPr>
          <p:cNvSpPr>
            <a:spLocks noGrp="1"/>
          </p:cNvSpPr>
          <p:nvPr>
            <p:ph type="dt" sz="half" idx="10"/>
          </p:nvPr>
        </p:nvSpPr>
        <p:spPr/>
        <p:txBody>
          <a:bodyPr/>
          <a:lstStyle/>
          <a:p>
            <a:fld id="{8F2B7B8D-D947-432A-9C0A-28297CB4CAB9}" type="datetime1">
              <a:rPr lang="en-GB" smtClean="0"/>
              <a:t>09/03/2026</a:t>
            </a:fld>
            <a:endParaRPr lang="en-GB"/>
          </a:p>
        </p:txBody>
      </p:sp>
      <p:sp>
        <p:nvSpPr>
          <p:cNvPr id="6" name="Footer Placeholder 5">
            <a:extLst>
              <a:ext uri="{FF2B5EF4-FFF2-40B4-BE49-F238E27FC236}">
                <a16:creationId xmlns:a16="http://schemas.microsoft.com/office/drawing/2014/main" id="{198E96AA-1633-4747-8244-47646E3E63FA}"/>
              </a:ext>
            </a:extLst>
          </p:cNvPr>
          <p:cNvSpPr>
            <a:spLocks noGrp="1"/>
          </p:cNvSpPr>
          <p:nvPr>
            <p:ph type="ftr" sz="quarter" idx="11"/>
          </p:nvPr>
        </p:nvSpPr>
        <p:spPr/>
        <p:txBody>
          <a:bodyPr/>
          <a:lstStyle/>
          <a:p>
            <a:r>
              <a:rPr lang="en-GB"/>
              <a:t>GREAT-2 Training Presentation 1 Introduction V0.1 02-12-22</a:t>
            </a:r>
          </a:p>
        </p:txBody>
      </p:sp>
      <p:sp>
        <p:nvSpPr>
          <p:cNvPr id="7" name="Slide Number Placeholder 6">
            <a:extLst>
              <a:ext uri="{FF2B5EF4-FFF2-40B4-BE49-F238E27FC236}">
                <a16:creationId xmlns:a16="http://schemas.microsoft.com/office/drawing/2014/main" id="{984064C2-A8D9-489D-87CE-D4894C57365C}"/>
              </a:ext>
            </a:extLst>
          </p:cNvPr>
          <p:cNvSpPr>
            <a:spLocks noGrp="1"/>
          </p:cNvSpPr>
          <p:nvPr>
            <p:ph type="sldNum" sz="quarter" idx="12"/>
          </p:nvPr>
        </p:nvSpPr>
        <p:spPr/>
        <p:txBody>
          <a:bodyPr/>
          <a:lstStyle/>
          <a:p>
            <a:fld id="{8DC25873-D336-487A-A319-996D5E8BF626}" type="slidenum">
              <a:rPr lang="en-GB" smtClean="0"/>
              <a:t>‹#›</a:t>
            </a:fld>
            <a:endParaRPr lang="en-GB"/>
          </a:p>
        </p:txBody>
      </p:sp>
    </p:spTree>
    <p:extLst>
      <p:ext uri="{BB962C8B-B14F-4D97-AF65-F5344CB8AC3E}">
        <p14:creationId xmlns:p14="http://schemas.microsoft.com/office/powerpoint/2010/main" val="85497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49CF4-F0B3-4F45-9B3D-4BE4A8B730B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B66F1D9-02F8-435E-B878-17C893E603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01B808-555A-4F69-AD5F-A3ECB61BBC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FA724EB-01B1-4902-8C1E-E772F16B58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B77F15-D883-4529-9C8B-DB8D243BF3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80127C4-AAC1-4529-9F07-F0CBF4F7E629}"/>
              </a:ext>
            </a:extLst>
          </p:cNvPr>
          <p:cNvSpPr>
            <a:spLocks noGrp="1"/>
          </p:cNvSpPr>
          <p:nvPr>
            <p:ph type="dt" sz="half" idx="10"/>
          </p:nvPr>
        </p:nvSpPr>
        <p:spPr/>
        <p:txBody>
          <a:bodyPr/>
          <a:lstStyle/>
          <a:p>
            <a:fld id="{85CD2F4F-3925-43DF-8F03-13140802F73B}" type="datetime1">
              <a:rPr lang="en-GB" smtClean="0"/>
              <a:t>09/03/2026</a:t>
            </a:fld>
            <a:endParaRPr lang="en-GB"/>
          </a:p>
        </p:txBody>
      </p:sp>
      <p:sp>
        <p:nvSpPr>
          <p:cNvPr id="8" name="Footer Placeholder 7">
            <a:extLst>
              <a:ext uri="{FF2B5EF4-FFF2-40B4-BE49-F238E27FC236}">
                <a16:creationId xmlns:a16="http://schemas.microsoft.com/office/drawing/2014/main" id="{37616D1E-D3C2-40CC-961B-286CC7A0DD92}"/>
              </a:ext>
            </a:extLst>
          </p:cNvPr>
          <p:cNvSpPr>
            <a:spLocks noGrp="1"/>
          </p:cNvSpPr>
          <p:nvPr>
            <p:ph type="ftr" sz="quarter" idx="11"/>
          </p:nvPr>
        </p:nvSpPr>
        <p:spPr/>
        <p:txBody>
          <a:bodyPr/>
          <a:lstStyle/>
          <a:p>
            <a:r>
              <a:rPr lang="en-GB"/>
              <a:t>GREAT-2 Training Presentation 1 Introduction V0.1 02-12-22</a:t>
            </a:r>
          </a:p>
        </p:txBody>
      </p:sp>
      <p:sp>
        <p:nvSpPr>
          <p:cNvPr id="9" name="Slide Number Placeholder 8">
            <a:extLst>
              <a:ext uri="{FF2B5EF4-FFF2-40B4-BE49-F238E27FC236}">
                <a16:creationId xmlns:a16="http://schemas.microsoft.com/office/drawing/2014/main" id="{EA401AD7-2ECB-4411-B10B-3728C245B142}"/>
              </a:ext>
            </a:extLst>
          </p:cNvPr>
          <p:cNvSpPr>
            <a:spLocks noGrp="1"/>
          </p:cNvSpPr>
          <p:nvPr>
            <p:ph type="sldNum" sz="quarter" idx="12"/>
          </p:nvPr>
        </p:nvSpPr>
        <p:spPr/>
        <p:txBody>
          <a:bodyPr/>
          <a:lstStyle/>
          <a:p>
            <a:fld id="{8DC25873-D336-487A-A319-996D5E8BF626}" type="slidenum">
              <a:rPr lang="en-GB" smtClean="0"/>
              <a:t>‹#›</a:t>
            </a:fld>
            <a:endParaRPr lang="en-GB"/>
          </a:p>
        </p:txBody>
      </p:sp>
    </p:spTree>
    <p:extLst>
      <p:ext uri="{BB962C8B-B14F-4D97-AF65-F5344CB8AC3E}">
        <p14:creationId xmlns:p14="http://schemas.microsoft.com/office/powerpoint/2010/main" val="4210798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E2057-BB0A-4AA2-B82F-523CA8013E7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7B40822-F1DC-4520-81D5-5693AB5D9CB4}"/>
              </a:ext>
            </a:extLst>
          </p:cNvPr>
          <p:cNvSpPr>
            <a:spLocks noGrp="1"/>
          </p:cNvSpPr>
          <p:nvPr>
            <p:ph type="dt" sz="half" idx="10"/>
          </p:nvPr>
        </p:nvSpPr>
        <p:spPr/>
        <p:txBody>
          <a:bodyPr/>
          <a:lstStyle/>
          <a:p>
            <a:fld id="{ED1FF03A-D5FE-4EBA-A89E-32504AD4396E}" type="datetime1">
              <a:rPr lang="en-GB" smtClean="0"/>
              <a:t>09/03/2026</a:t>
            </a:fld>
            <a:endParaRPr lang="en-GB"/>
          </a:p>
        </p:txBody>
      </p:sp>
      <p:sp>
        <p:nvSpPr>
          <p:cNvPr id="4" name="Footer Placeholder 3">
            <a:extLst>
              <a:ext uri="{FF2B5EF4-FFF2-40B4-BE49-F238E27FC236}">
                <a16:creationId xmlns:a16="http://schemas.microsoft.com/office/drawing/2014/main" id="{0D0AD1AE-0A84-4C96-BBFA-2903788AFACD}"/>
              </a:ext>
            </a:extLst>
          </p:cNvPr>
          <p:cNvSpPr>
            <a:spLocks noGrp="1"/>
          </p:cNvSpPr>
          <p:nvPr>
            <p:ph type="ftr" sz="quarter" idx="11"/>
          </p:nvPr>
        </p:nvSpPr>
        <p:spPr/>
        <p:txBody>
          <a:bodyPr/>
          <a:lstStyle/>
          <a:p>
            <a:r>
              <a:rPr lang="en-GB"/>
              <a:t>GREAT-2 Training Presentation 1 Introduction V0.1 02-12-22</a:t>
            </a:r>
          </a:p>
        </p:txBody>
      </p:sp>
      <p:sp>
        <p:nvSpPr>
          <p:cNvPr id="5" name="Slide Number Placeholder 4">
            <a:extLst>
              <a:ext uri="{FF2B5EF4-FFF2-40B4-BE49-F238E27FC236}">
                <a16:creationId xmlns:a16="http://schemas.microsoft.com/office/drawing/2014/main" id="{1BD80C16-B016-42C2-818D-70F7A97CBFEF}"/>
              </a:ext>
            </a:extLst>
          </p:cNvPr>
          <p:cNvSpPr>
            <a:spLocks noGrp="1"/>
          </p:cNvSpPr>
          <p:nvPr>
            <p:ph type="sldNum" sz="quarter" idx="12"/>
          </p:nvPr>
        </p:nvSpPr>
        <p:spPr/>
        <p:txBody>
          <a:bodyPr/>
          <a:lstStyle/>
          <a:p>
            <a:fld id="{8DC25873-D336-487A-A319-996D5E8BF626}" type="slidenum">
              <a:rPr lang="en-GB" smtClean="0"/>
              <a:t>‹#›</a:t>
            </a:fld>
            <a:endParaRPr lang="en-GB"/>
          </a:p>
        </p:txBody>
      </p:sp>
    </p:spTree>
    <p:extLst>
      <p:ext uri="{BB962C8B-B14F-4D97-AF65-F5344CB8AC3E}">
        <p14:creationId xmlns:p14="http://schemas.microsoft.com/office/powerpoint/2010/main" val="272208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A04839-0D3A-42F5-B473-E621341C2CBC}"/>
              </a:ext>
            </a:extLst>
          </p:cNvPr>
          <p:cNvSpPr>
            <a:spLocks noGrp="1"/>
          </p:cNvSpPr>
          <p:nvPr>
            <p:ph type="dt" sz="half" idx="10"/>
          </p:nvPr>
        </p:nvSpPr>
        <p:spPr/>
        <p:txBody>
          <a:bodyPr/>
          <a:lstStyle/>
          <a:p>
            <a:fld id="{8E4648A0-328B-46BB-84AD-52F1B7198D73}" type="datetime1">
              <a:rPr lang="en-GB" smtClean="0"/>
              <a:t>09/03/2026</a:t>
            </a:fld>
            <a:endParaRPr lang="en-GB"/>
          </a:p>
        </p:txBody>
      </p:sp>
      <p:sp>
        <p:nvSpPr>
          <p:cNvPr id="3" name="Footer Placeholder 2">
            <a:extLst>
              <a:ext uri="{FF2B5EF4-FFF2-40B4-BE49-F238E27FC236}">
                <a16:creationId xmlns:a16="http://schemas.microsoft.com/office/drawing/2014/main" id="{7AA721E5-A67E-4296-84FD-FF7E70C47FE9}"/>
              </a:ext>
            </a:extLst>
          </p:cNvPr>
          <p:cNvSpPr>
            <a:spLocks noGrp="1"/>
          </p:cNvSpPr>
          <p:nvPr>
            <p:ph type="ftr" sz="quarter" idx="11"/>
          </p:nvPr>
        </p:nvSpPr>
        <p:spPr/>
        <p:txBody>
          <a:bodyPr/>
          <a:lstStyle/>
          <a:p>
            <a:r>
              <a:rPr lang="en-GB"/>
              <a:t>GREAT-2 Training Presentation 1 Introduction V0.1 02-12-22</a:t>
            </a:r>
          </a:p>
        </p:txBody>
      </p:sp>
      <p:sp>
        <p:nvSpPr>
          <p:cNvPr id="4" name="Slide Number Placeholder 3">
            <a:extLst>
              <a:ext uri="{FF2B5EF4-FFF2-40B4-BE49-F238E27FC236}">
                <a16:creationId xmlns:a16="http://schemas.microsoft.com/office/drawing/2014/main" id="{1CD9FCD0-B7A0-45FD-8002-3B7ADBBFBE99}"/>
              </a:ext>
            </a:extLst>
          </p:cNvPr>
          <p:cNvSpPr>
            <a:spLocks noGrp="1"/>
          </p:cNvSpPr>
          <p:nvPr>
            <p:ph type="sldNum" sz="quarter" idx="12"/>
          </p:nvPr>
        </p:nvSpPr>
        <p:spPr/>
        <p:txBody>
          <a:bodyPr/>
          <a:lstStyle/>
          <a:p>
            <a:fld id="{8DC25873-D336-487A-A319-996D5E8BF626}" type="slidenum">
              <a:rPr lang="en-GB" smtClean="0"/>
              <a:t>‹#›</a:t>
            </a:fld>
            <a:endParaRPr lang="en-GB"/>
          </a:p>
        </p:txBody>
      </p:sp>
    </p:spTree>
    <p:extLst>
      <p:ext uri="{BB962C8B-B14F-4D97-AF65-F5344CB8AC3E}">
        <p14:creationId xmlns:p14="http://schemas.microsoft.com/office/powerpoint/2010/main" val="3237985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6901-313F-4AB5-8492-745BBF3311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757C630-C276-4598-804E-CCB09A751F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2DF8294-A6F7-475B-B64E-5C92320BE8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DE852F-200F-4859-9566-091A92C88C50}"/>
              </a:ext>
            </a:extLst>
          </p:cNvPr>
          <p:cNvSpPr>
            <a:spLocks noGrp="1"/>
          </p:cNvSpPr>
          <p:nvPr>
            <p:ph type="dt" sz="half" idx="10"/>
          </p:nvPr>
        </p:nvSpPr>
        <p:spPr/>
        <p:txBody>
          <a:bodyPr/>
          <a:lstStyle/>
          <a:p>
            <a:fld id="{E4591335-CD84-426D-B764-70B4E8F8A2E9}" type="datetime1">
              <a:rPr lang="en-GB" smtClean="0"/>
              <a:t>09/03/2026</a:t>
            </a:fld>
            <a:endParaRPr lang="en-GB"/>
          </a:p>
        </p:txBody>
      </p:sp>
      <p:sp>
        <p:nvSpPr>
          <p:cNvPr id="6" name="Footer Placeholder 5">
            <a:extLst>
              <a:ext uri="{FF2B5EF4-FFF2-40B4-BE49-F238E27FC236}">
                <a16:creationId xmlns:a16="http://schemas.microsoft.com/office/drawing/2014/main" id="{F6FB9D36-5E1E-4792-9268-27F58F8CC341}"/>
              </a:ext>
            </a:extLst>
          </p:cNvPr>
          <p:cNvSpPr>
            <a:spLocks noGrp="1"/>
          </p:cNvSpPr>
          <p:nvPr>
            <p:ph type="ftr" sz="quarter" idx="11"/>
          </p:nvPr>
        </p:nvSpPr>
        <p:spPr/>
        <p:txBody>
          <a:bodyPr/>
          <a:lstStyle/>
          <a:p>
            <a:r>
              <a:rPr lang="en-GB"/>
              <a:t>GREAT-2 Training Presentation 1 Introduction V0.1 02-12-22</a:t>
            </a:r>
          </a:p>
        </p:txBody>
      </p:sp>
      <p:sp>
        <p:nvSpPr>
          <p:cNvPr id="7" name="Slide Number Placeholder 6">
            <a:extLst>
              <a:ext uri="{FF2B5EF4-FFF2-40B4-BE49-F238E27FC236}">
                <a16:creationId xmlns:a16="http://schemas.microsoft.com/office/drawing/2014/main" id="{4BAE4D3A-F5BF-4D87-B031-0099978D3ACC}"/>
              </a:ext>
            </a:extLst>
          </p:cNvPr>
          <p:cNvSpPr>
            <a:spLocks noGrp="1"/>
          </p:cNvSpPr>
          <p:nvPr>
            <p:ph type="sldNum" sz="quarter" idx="12"/>
          </p:nvPr>
        </p:nvSpPr>
        <p:spPr/>
        <p:txBody>
          <a:bodyPr/>
          <a:lstStyle/>
          <a:p>
            <a:fld id="{8DC25873-D336-487A-A319-996D5E8BF626}" type="slidenum">
              <a:rPr lang="en-GB" smtClean="0"/>
              <a:t>‹#›</a:t>
            </a:fld>
            <a:endParaRPr lang="en-GB"/>
          </a:p>
        </p:txBody>
      </p:sp>
    </p:spTree>
    <p:extLst>
      <p:ext uri="{BB962C8B-B14F-4D97-AF65-F5344CB8AC3E}">
        <p14:creationId xmlns:p14="http://schemas.microsoft.com/office/powerpoint/2010/main" val="2818192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DF2D1-1785-4561-8FE9-427B792BE3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1743DFE-CC7D-4E7C-BF05-38DB4D1804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6D41F28-0192-4F74-B534-07975D744C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9C97F0-A32E-4171-93D2-CD769E5666B5}"/>
              </a:ext>
            </a:extLst>
          </p:cNvPr>
          <p:cNvSpPr>
            <a:spLocks noGrp="1"/>
          </p:cNvSpPr>
          <p:nvPr>
            <p:ph type="dt" sz="half" idx="10"/>
          </p:nvPr>
        </p:nvSpPr>
        <p:spPr/>
        <p:txBody>
          <a:bodyPr/>
          <a:lstStyle/>
          <a:p>
            <a:fld id="{3C5A9075-2245-44B9-B073-35B1EEF6492B}" type="datetime1">
              <a:rPr lang="en-GB" smtClean="0"/>
              <a:t>09/03/2026</a:t>
            </a:fld>
            <a:endParaRPr lang="en-GB"/>
          </a:p>
        </p:txBody>
      </p:sp>
      <p:sp>
        <p:nvSpPr>
          <p:cNvPr id="6" name="Footer Placeholder 5">
            <a:extLst>
              <a:ext uri="{FF2B5EF4-FFF2-40B4-BE49-F238E27FC236}">
                <a16:creationId xmlns:a16="http://schemas.microsoft.com/office/drawing/2014/main" id="{110161AC-137F-4F59-9901-1C91B5ED18D6}"/>
              </a:ext>
            </a:extLst>
          </p:cNvPr>
          <p:cNvSpPr>
            <a:spLocks noGrp="1"/>
          </p:cNvSpPr>
          <p:nvPr>
            <p:ph type="ftr" sz="quarter" idx="11"/>
          </p:nvPr>
        </p:nvSpPr>
        <p:spPr/>
        <p:txBody>
          <a:bodyPr/>
          <a:lstStyle/>
          <a:p>
            <a:r>
              <a:rPr lang="en-GB"/>
              <a:t>GREAT-2 Training Presentation 1 Introduction V0.1 02-12-22</a:t>
            </a:r>
          </a:p>
        </p:txBody>
      </p:sp>
      <p:sp>
        <p:nvSpPr>
          <p:cNvPr id="7" name="Slide Number Placeholder 6">
            <a:extLst>
              <a:ext uri="{FF2B5EF4-FFF2-40B4-BE49-F238E27FC236}">
                <a16:creationId xmlns:a16="http://schemas.microsoft.com/office/drawing/2014/main" id="{9DC70FC5-DBFC-4C43-A687-7DE7345BB85B}"/>
              </a:ext>
            </a:extLst>
          </p:cNvPr>
          <p:cNvSpPr>
            <a:spLocks noGrp="1"/>
          </p:cNvSpPr>
          <p:nvPr>
            <p:ph type="sldNum" sz="quarter" idx="12"/>
          </p:nvPr>
        </p:nvSpPr>
        <p:spPr/>
        <p:txBody>
          <a:bodyPr/>
          <a:lstStyle/>
          <a:p>
            <a:fld id="{8DC25873-D336-487A-A319-996D5E8BF626}" type="slidenum">
              <a:rPr lang="en-GB" smtClean="0"/>
              <a:t>‹#›</a:t>
            </a:fld>
            <a:endParaRPr lang="en-GB"/>
          </a:p>
        </p:txBody>
      </p:sp>
    </p:spTree>
    <p:extLst>
      <p:ext uri="{BB962C8B-B14F-4D97-AF65-F5344CB8AC3E}">
        <p14:creationId xmlns:p14="http://schemas.microsoft.com/office/powerpoint/2010/main" val="1984391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E102-428B-484B-A3CF-F6F6297E43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A5BAC4-FF72-453F-A3D9-0F3C0E63CC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701867-11C0-4366-96AF-AF77556E8D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7E8683-AB5C-40F0-9976-DAD9A9256C6F}" type="datetime1">
              <a:rPr lang="en-GB" smtClean="0"/>
              <a:t>09/03/2026</a:t>
            </a:fld>
            <a:endParaRPr lang="en-GB"/>
          </a:p>
        </p:txBody>
      </p:sp>
      <p:sp>
        <p:nvSpPr>
          <p:cNvPr id="5" name="Footer Placeholder 4">
            <a:extLst>
              <a:ext uri="{FF2B5EF4-FFF2-40B4-BE49-F238E27FC236}">
                <a16:creationId xmlns:a16="http://schemas.microsoft.com/office/drawing/2014/main" id="{A1FA0BD3-636E-4DC8-BA51-CAFA2BDC6B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GREAT-2 Training Presentation 1 Introduction V0.1 02-12-22</a:t>
            </a:r>
          </a:p>
        </p:txBody>
      </p:sp>
      <p:sp>
        <p:nvSpPr>
          <p:cNvPr id="6" name="Slide Number Placeholder 5">
            <a:extLst>
              <a:ext uri="{FF2B5EF4-FFF2-40B4-BE49-F238E27FC236}">
                <a16:creationId xmlns:a16="http://schemas.microsoft.com/office/drawing/2014/main" id="{51EC18D0-15F4-4ADA-A4D4-BD1C685DFA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25873-D336-487A-A319-996D5E8BF626}" type="slidenum">
              <a:rPr lang="en-GB" smtClean="0"/>
              <a:t>‹#›</a:t>
            </a:fld>
            <a:endParaRPr lang="en-GB"/>
          </a:p>
        </p:txBody>
      </p:sp>
    </p:spTree>
    <p:extLst>
      <p:ext uri="{BB962C8B-B14F-4D97-AF65-F5344CB8AC3E}">
        <p14:creationId xmlns:p14="http://schemas.microsoft.com/office/powerpoint/2010/main" val="3291358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ur02.safelinks.protection.outlook.com/?url=https%3A%2F%2Facademy.castoredc.com%2Fcourses%2F2135424%2Flectures%2F48101588&amp;data=05%7C02%7Cairnet-tm%40dundee.ac.uk%7C24e41a943fdb4ab73ebd08dd9dc9375a%7Cae323139093a4d2a81a65d334bcd9019%7C0%7C0%7C638840210099772162%7CUnknown%7CTWFpbGZsb3d8eyJFbXB0eU1hcGkiOnRydWUsIlYiOiIwLjAuMDAwMCIsIlAiOiJXaW4zMiIsIkFOIjoiTWFpbCIsIldUIjoyfQ%3D%3D%7C0%7C%7C%7C&amp;sdata=9kdS%2BZP6N29N7yYonlrBhIjcpTQMm491u3PLI6zevIM%3D&amp;reserved=0"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uk.castoredc.co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ESCAPE-DM@dundee.ac.uk"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875D-9A46-69BD-8A36-D933A57C95E8}"/>
              </a:ext>
            </a:extLst>
          </p:cNvPr>
          <p:cNvSpPr>
            <a:spLocks noGrp="1"/>
          </p:cNvSpPr>
          <p:nvPr>
            <p:ph type="ctrTitle"/>
          </p:nvPr>
        </p:nvSpPr>
        <p:spPr>
          <a:xfrm>
            <a:off x="1524000" y="3190648"/>
            <a:ext cx="9144000" cy="2260283"/>
          </a:xfrm>
        </p:spPr>
        <p:txBody>
          <a:bodyPr>
            <a:normAutofit/>
          </a:bodyPr>
          <a:lstStyle/>
          <a:p>
            <a:br>
              <a:rPr lang="en-GB" dirty="0">
                <a:solidFill>
                  <a:srgbClr val="319466"/>
                </a:solidFill>
              </a:rPr>
            </a:br>
            <a:r>
              <a:rPr lang="en-GB" sz="3600" b="1" dirty="0">
                <a:solidFill>
                  <a:srgbClr val="319466"/>
                </a:solidFill>
                <a:latin typeface="Arial" panose="020B0604020202020204" pitchFamily="34" charset="0"/>
                <a:cs typeface="Arial" panose="020B0604020202020204" pitchFamily="34" charset="0"/>
              </a:rPr>
              <a:t>Data Collection &amp; Data Entry</a:t>
            </a:r>
            <a:br>
              <a:rPr lang="en-GB" dirty="0"/>
            </a:br>
            <a:endParaRPr lang="en-GB" dirty="0"/>
          </a:p>
        </p:txBody>
      </p:sp>
      <p:pic>
        <p:nvPicPr>
          <p:cNvPr id="5" name="Picture 4">
            <a:extLst>
              <a:ext uri="{FF2B5EF4-FFF2-40B4-BE49-F238E27FC236}">
                <a16:creationId xmlns:a16="http://schemas.microsoft.com/office/drawing/2014/main" id="{90585175-21D7-C1A5-6CAC-0F02D787893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986432" y="1831710"/>
            <a:ext cx="2219136" cy="1597290"/>
          </a:xfrm>
          <a:prstGeom prst="rect">
            <a:avLst/>
          </a:prstGeom>
        </p:spPr>
      </p:pic>
      <p:pic>
        <p:nvPicPr>
          <p:cNvPr id="7" name="Picture 6">
            <a:extLst>
              <a:ext uri="{FF2B5EF4-FFF2-40B4-BE49-F238E27FC236}">
                <a16:creationId xmlns:a16="http://schemas.microsoft.com/office/drawing/2014/main" id="{BF13EBE1-3F16-7CF8-355E-E6D76A22E8B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95551" y="245919"/>
            <a:ext cx="4438273" cy="688908"/>
          </a:xfrm>
          <a:prstGeom prst="rect">
            <a:avLst/>
          </a:prstGeom>
        </p:spPr>
      </p:pic>
      <p:sp>
        <p:nvSpPr>
          <p:cNvPr id="4" name="Footer Placeholder 3">
            <a:extLst>
              <a:ext uri="{FF2B5EF4-FFF2-40B4-BE49-F238E27FC236}">
                <a16:creationId xmlns:a16="http://schemas.microsoft.com/office/drawing/2014/main" id="{C6F9D7F3-8CE6-43E2-A3E0-5D15EED0DC77}"/>
              </a:ext>
            </a:extLst>
          </p:cNvPr>
          <p:cNvSpPr>
            <a:spLocks noGrp="1"/>
          </p:cNvSpPr>
          <p:nvPr>
            <p:ph type="ftr" sz="quarter" idx="11"/>
          </p:nvPr>
        </p:nvSpPr>
        <p:spPr>
          <a:xfrm>
            <a:off x="496767" y="6356349"/>
            <a:ext cx="4767129" cy="365125"/>
          </a:xfrm>
        </p:spPr>
        <p:txBody>
          <a:bodyPr/>
          <a:lstStyle/>
          <a:p>
            <a:pPr algn="l"/>
            <a:r>
              <a:rPr lang="en-GB" dirty="0">
                <a:solidFill>
                  <a:schemeClr val="tx1"/>
                </a:solidFill>
              </a:rPr>
              <a:t>10 ESCAPE Training Presentation Data Entry &amp; ePRO V1 30-01-26</a:t>
            </a:r>
          </a:p>
        </p:txBody>
      </p:sp>
      <p:sp>
        <p:nvSpPr>
          <p:cNvPr id="6" name="Slide Number Placeholder 5">
            <a:extLst>
              <a:ext uri="{FF2B5EF4-FFF2-40B4-BE49-F238E27FC236}">
                <a16:creationId xmlns:a16="http://schemas.microsoft.com/office/drawing/2014/main" id="{83788640-EEF7-466C-9813-970DB2D849DD}"/>
              </a:ext>
            </a:extLst>
          </p:cNvPr>
          <p:cNvSpPr>
            <a:spLocks noGrp="1"/>
          </p:cNvSpPr>
          <p:nvPr>
            <p:ph type="sldNum" sz="quarter" idx="12"/>
          </p:nvPr>
        </p:nvSpPr>
        <p:spPr/>
        <p:txBody>
          <a:bodyPr/>
          <a:lstStyle/>
          <a:p>
            <a:fld id="{8DC25873-D336-487A-A319-996D5E8BF626}" type="slidenum">
              <a:rPr lang="en-GB" smtClean="0"/>
              <a:t>1</a:t>
            </a:fld>
            <a:endParaRPr lang="en-GB"/>
          </a:p>
        </p:txBody>
      </p:sp>
    </p:spTree>
    <p:extLst>
      <p:ext uri="{BB962C8B-B14F-4D97-AF65-F5344CB8AC3E}">
        <p14:creationId xmlns:p14="http://schemas.microsoft.com/office/powerpoint/2010/main" val="2942099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54722-9415-191D-2462-02185DB9FDD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0A6135B-4331-84F2-52DB-54DE8419B5D9}"/>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Castor Training </a:t>
            </a:r>
          </a:p>
        </p:txBody>
      </p:sp>
      <p:sp>
        <p:nvSpPr>
          <p:cNvPr id="4" name="TextBox 3">
            <a:extLst>
              <a:ext uri="{FF2B5EF4-FFF2-40B4-BE49-F238E27FC236}">
                <a16:creationId xmlns:a16="http://schemas.microsoft.com/office/drawing/2014/main" id="{9086D6CD-C281-93F8-17AD-EAFAFB4F535D}"/>
              </a:ext>
            </a:extLst>
          </p:cNvPr>
          <p:cNvSpPr txBox="1"/>
          <p:nvPr/>
        </p:nvSpPr>
        <p:spPr>
          <a:xfrm>
            <a:off x="620642" y="1295399"/>
            <a:ext cx="10950716" cy="3754874"/>
          </a:xfrm>
          <a:prstGeom prst="rect">
            <a:avLst/>
          </a:prstGeom>
          <a:noFill/>
        </p:spPr>
        <p:txBody>
          <a:bodyPr wrap="square" rtlCol="0">
            <a:spAutoFit/>
          </a:bodyPr>
          <a:lstStyle/>
          <a:p>
            <a:r>
              <a:rPr lang="en-GB" sz="2000" b="1" dirty="0">
                <a:solidFill>
                  <a:srgbClr val="359568"/>
                </a:solidFill>
                <a:latin typeface="Arial" panose="020B0604020202020204" pitchFamily="34" charset="0"/>
                <a:cs typeface="Arial" panose="020B0604020202020204" pitchFamily="34" charset="0"/>
              </a:rPr>
              <a:t>Castor Training – continued</a:t>
            </a:r>
          </a:p>
          <a:p>
            <a:endParaRPr lang="en-GB" sz="2000" b="1" dirty="0">
              <a:solidFill>
                <a:srgbClr val="4E95D9"/>
              </a:solidFill>
              <a:latin typeface="Arial" panose="020B0604020202020204" pitchFamily="34" charset="0"/>
              <a:cs typeface="Arial" panose="020B0604020202020204" pitchFamily="34" charset="0"/>
            </a:endParaRPr>
          </a:p>
          <a:p>
            <a:r>
              <a:rPr lang="en-GB" b="1" dirty="0">
                <a:solidFill>
                  <a:srgbClr val="359568"/>
                </a:solidFill>
                <a:latin typeface="Arial" panose="020B0604020202020204" pitchFamily="34" charset="0"/>
                <a:ea typeface="Calibri" panose="020F0502020204030204" pitchFamily="34" charset="0"/>
                <a:cs typeface="Arial" panose="020B0604020202020204" pitchFamily="34" charset="0"/>
              </a:rPr>
              <a:t>Castor ePRO</a:t>
            </a:r>
          </a:p>
          <a:p>
            <a:endParaRPr lang="en-GB" dirty="0">
              <a:latin typeface="Arial" panose="020B0604020202020204" pitchFamily="34" charset="0"/>
              <a:ea typeface="Calibri" panose="020F0502020204030204" pitchFamily="34" charset="0"/>
              <a:cs typeface="Arial" panose="020B0604020202020204" pitchFamily="34" charset="0"/>
            </a:endParaRPr>
          </a:p>
          <a:p>
            <a:r>
              <a:rPr lang="en-GB" dirty="0">
                <a:latin typeface="Arial" panose="020B0604020202020204" pitchFamily="34" charset="0"/>
                <a:ea typeface="Calibri" panose="020F0502020204030204" pitchFamily="34" charset="0"/>
                <a:cs typeface="Arial" panose="020B0604020202020204" pitchFamily="34" charset="0"/>
              </a:rPr>
              <a:t>ePRO app guidelines : Please see the link below for an additional training video that provides an overview of the Castor App interface and how participants can enter data: </a:t>
            </a:r>
          </a:p>
          <a:p>
            <a:pPr>
              <a:buNone/>
            </a:pPr>
            <a:endParaRPr lang="en-GB" dirty="0">
              <a:latin typeface="Arial" panose="020B0604020202020204" pitchFamily="34" charset="0"/>
              <a:ea typeface="Calibri" panose="020F0502020204030204" pitchFamily="34" charset="0"/>
              <a:cs typeface="Arial" panose="020B0604020202020204" pitchFamily="34" charset="0"/>
            </a:endParaRPr>
          </a:p>
          <a:p>
            <a:r>
              <a:rPr lang="en-GB" u="sng" dirty="0">
                <a:solidFill>
                  <a:srgbClr val="467886"/>
                </a:solidFill>
                <a:latin typeface="Arial" panose="020B0604020202020204" pitchFamily="34" charset="0"/>
                <a:ea typeface="Calibri" panose="020F0502020204030204" pitchFamily="34" charset="0"/>
                <a:cs typeface="Arial" panose="020B0604020202020204" pitchFamily="34" charset="0"/>
                <a:hlinkClick r:id="rId2"/>
              </a:rPr>
              <a:t>https://academy.castoredc.com/courses/2135424/lectures/48101588</a:t>
            </a:r>
            <a:r>
              <a:rPr lang="en-GB" dirty="0">
                <a:latin typeface="Arial" panose="020B0604020202020204" pitchFamily="34" charset="0"/>
                <a:ea typeface="Calibri" panose="020F0502020204030204" pitchFamily="34" charset="0"/>
                <a:cs typeface="Arial" panose="020B0604020202020204" pitchFamily="34" charset="0"/>
              </a:rPr>
              <a:t> </a:t>
            </a:r>
          </a:p>
          <a:p>
            <a:r>
              <a:rPr lang="en-GB" dirty="0">
                <a:latin typeface="Arial" panose="020B0604020202020204" pitchFamily="34" charset="0"/>
                <a:ea typeface="Calibri" panose="020F0502020204030204" pitchFamily="34" charset="0"/>
                <a:cs typeface="Arial" panose="020B0604020202020204" pitchFamily="34" charset="0"/>
              </a:rPr>
              <a:t>  </a:t>
            </a:r>
          </a:p>
          <a:p>
            <a:pPr marL="342900" indent="-342900">
              <a:buFont typeface="Arial" panose="020B0604020202020204" pitchFamily="34" charset="0"/>
              <a:buChar char="•"/>
            </a:pPr>
            <a:r>
              <a:rPr lang="en-GB" dirty="0">
                <a:latin typeface="Arial" panose="020B0604020202020204" pitchFamily="34" charset="0"/>
                <a:ea typeface="Calibri" panose="020F0502020204030204" pitchFamily="34" charset="0"/>
                <a:cs typeface="Arial" panose="020B0604020202020204" pitchFamily="34" charset="0"/>
              </a:rPr>
              <a:t>Please note, you will need to sign up to access the video. Slides 15 to 22 are particularly relevant—they show how new surveys appear in the “Tasks for Today” section and how participants can begin completing them by selecting </a:t>
            </a:r>
            <a:r>
              <a:rPr lang="en-GB" b="1" dirty="0">
                <a:latin typeface="Arial" panose="020B0604020202020204" pitchFamily="34" charset="0"/>
                <a:ea typeface="Calibri" panose="020F0502020204030204" pitchFamily="34" charset="0"/>
                <a:cs typeface="Arial" panose="020B0604020202020204" pitchFamily="34" charset="0"/>
              </a:rPr>
              <a:t>Start</a:t>
            </a:r>
            <a:r>
              <a:rPr lang="en-GB" dirty="0">
                <a:latin typeface="Arial" panose="020B0604020202020204" pitchFamily="34" charset="0"/>
                <a:ea typeface="Calibri" panose="020F0502020204030204" pitchFamily="34" charset="0"/>
                <a:cs typeface="Arial" panose="020B0604020202020204" pitchFamily="34" charset="0"/>
              </a:rPr>
              <a:t>.</a:t>
            </a:r>
            <a:endParaRPr lang="en-GB" sz="2000" b="1" dirty="0">
              <a:solidFill>
                <a:srgbClr val="4E95D9"/>
              </a:solidFill>
              <a:latin typeface="Arial" panose="020B0604020202020204" pitchFamily="34" charset="0"/>
              <a:cs typeface="Arial" panose="020B0604020202020204" pitchFamily="34" charset="0"/>
            </a:endParaRPr>
          </a:p>
          <a:p>
            <a:pPr marL="342900" indent="-342900">
              <a:spcAft>
                <a:spcPts val="12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110CEC29-1CF8-FD0E-9AB2-68419AD87FE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133085" y="136525"/>
            <a:ext cx="4438273" cy="688908"/>
          </a:xfrm>
          <a:prstGeom prst="rect">
            <a:avLst/>
          </a:prstGeom>
        </p:spPr>
      </p:pic>
      <p:sp>
        <p:nvSpPr>
          <p:cNvPr id="6" name="Slide Number Placeholder 5">
            <a:extLst>
              <a:ext uri="{FF2B5EF4-FFF2-40B4-BE49-F238E27FC236}">
                <a16:creationId xmlns:a16="http://schemas.microsoft.com/office/drawing/2014/main" id="{54F75F36-3AE4-86B8-80AB-3285DCDFF88B}"/>
              </a:ext>
            </a:extLst>
          </p:cNvPr>
          <p:cNvSpPr>
            <a:spLocks noGrp="1"/>
          </p:cNvSpPr>
          <p:nvPr>
            <p:ph type="sldNum" sz="quarter" idx="12"/>
          </p:nvPr>
        </p:nvSpPr>
        <p:spPr/>
        <p:txBody>
          <a:bodyPr/>
          <a:lstStyle/>
          <a:p>
            <a:fld id="{8DC25873-D336-487A-A319-996D5E8BF626}" type="slidenum">
              <a:rPr lang="en-GB" smtClean="0"/>
              <a:t>10</a:t>
            </a:fld>
            <a:endParaRPr lang="en-GB"/>
          </a:p>
        </p:txBody>
      </p:sp>
    </p:spTree>
    <p:extLst>
      <p:ext uri="{BB962C8B-B14F-4D97-AF65-F5344CB8AC3E}">
        <p14:creationId xmlns:p14="http://schemas.microsoft.com/office/powerpoint/2010/main" val="3858209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C62700-40CC-49E2-174E-082F9E8861AC}"/>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Paper worksheets</a:t>
            </a:r>
          </a:p>
        </p:txBody>
      </p:sp>
      <p:sp>
        <p:nvSpPr>
          <p:cNvPr id="4" name="TextBox 3">
            <a:extLst>
              <a:ext uri="{FF2B5EF4-FFF2-40B4-BE49-F238E27FC236}">
                <a16:creationId xmlns:a16="http://schemas.microsoft.com/office/drawing/2014/main" id="{84646FAB-66D5-40D9-9EFB-7A24D2F4ED6F}"/>
              </a:ext>
            </a:extLst>
          </p:cNvPr>
          <p:cNvSpPr txBox="1"/>
          <p:nvPr/>
        </p:nvSpPr>
        <p:spPr>
          <a:xfrm>
            <a:off x="620642" y="1251817"/>
            <a:ext cx="10950716" cy="3970318"/>
          </a:xfrm>
          <a:prstGeom prst="rect">
            <a:avLst/>
          </a:prstGeom>
          <a:noFill/>
        </p:spPr>
        <p:txBody>
          <a:bodyPr wrap="square" rtlCol="0">
            <a:spAutoFit/>
          </a:bodyPr>
          <a:lstStyle/>
          <a:p>
            <a:r>
              <a:rPr lang="en-GB" sz="2000" b="1" dirty="0">
                <a:solidFill>
                  <a:srgbClr val="359568"/>
                </a:solidFill>
                <a:latin typeface="Arial" panose="020B0604020202020204" pitchFamily="34" charset="0"/>
                <a:cs typeface="Arial" panose="020B0604020202020204" pitchFamily="34" charset="0"/>
              </a:rPr>
              <a:t>Paper Worksheets </a:t>
            </a:r>
          </a:p>
          <a:p>
            <a:endParaRPr lang="en-GB" sz="2000" b="1" dirty="0">
              <a:solidFill>
                <a:srgbClr val="4E95D9"/>
              </a:solidFill>
              <a:latin typeface="Arial" panose="020B0604020202020204" pitchFamily="34" charset="0"/>
              <a:cs typeface="Arial" panose="020B0604020202020204" pitchFamily="34" charset="0"/>
            </a:endParaRPr>
          </a:p>
          <a:p>
            <a:pPr marL="342900" indent="-342900">
              <a:spcAft>
                <a:spcPts val="1200"/>
              </a:spcAft>
              <a:buFont typeface="Arial" panose="020B0604020202020204" pitchFamily="34" charset="0"/>
              <a:buChar char="•"/>
            </a:pPr>
            <a:r>
              <a:rPr lang="en-GB" dirty="0">
                <a:latin typeface="Arial" panose="020B0604020202020204" pitchFamily="34" charset="0"/>
                <a:cs typeface="Arial" panose="020B0604020202020204" pitchFamily="34" charset="0"/>
              </a:rPr>
              <a:t>Sites will be provided with a paper worksheet for all visits.</a:t>
            </a:r>
          </a:p>
          <a:p>
            <a:pPr marL="342900" indent="-342900">
              <a:spcAft>
                <a:spcPts val="1200"/>
              </a:spcAft>
              <a:buFont typeface="Arial" panose="020B0604020202020204" pitchFamily="34" charset="0"/>
              <a:buChar char="•"/>
            </a:pPr>
            <a:r>
              <a:rPr lang="en-GB" dirty="0">
                <a:latin typeface="Arial" panose="020B0604020202020204" pitchFamily="34" charset="0"/>
                <a:cs typeface="Arial" panose="020B0604020202020204" pitchFamily="34" charset="0"/>
              </a:rPr>
              <a:t>Concomitant Medication Log &amp; AE Log are separate worksheets. These should be reviewed at each visit.</a:t>
            </a:r>
          </a:p>
          <a:p>
            <a:pPr marL="342900" indent="-342900">
              <a:spcAft>
                <a:spcPts val="1200"/>
              </a:spcAft>
              <a:buFont typeface="Arial" panose="020B0604020202020204" pitchFamily="34" charset="0"/>
              <a:buChar char="•"/>
            </a:pPr>
            <a:r>
              <a:rPr lang="en-GB" dirty="0">
                <a:latin typeface="Arial" panose="020B0604020202020204" pitchFamily="34" charset="0"/>
                <a:cs typeface="Arial" panose="020B0604020202020204" pitchFamily="34" charset="0"/>
              </a:rPr>
              <a:t>The use of worksheets is optional. Worksheets will not be monitored and should not be archived at the end of the trial unless they were used to record source data.</a:t>
            </a:r>
          </a:p>
          <a:p>
            <a:pPr marL="342900" indent="-342900">
              <a:spcAft>
                <a:spcPts val="1200"/>
              </a:spcAft>
              <a:buFont typeface="Arial" panose="020B0604020202020204" pitchFamily="34" charset="0"/>
              <a:buChar char="•"/>
            </a:pPr>
            <a:r>
              <a:rPr lang="en-GB" dirty="0">
                <a:latin typeface="Arial" panose="020B0604020202020204" pitchFamily="34" charset="0"/>
                <a:cs typeface="Arial" panose="020B0604020202020204" pitchFamily="34" charset="0"/>
              </a:rPr>
              <a:t>If used to record source data, they must be filed in the medical notes.</a:t>
            </a:r>
          </a:p>
          <a:p>
            <a:pPr marL="342900" indent="-342900">
              <a:spcAft>
                <a:spcPts val="1200"/>
              </a:spcAft>
              <a:buFont typeface="Arial" panose="020B0604020202020204" pitchFamily="34" charset="0"/>
              <a:buChar char="•"/>
            </a:pPr>
            <a:r>
              <a:rPr lang="en-GB" dirty="0">
                <a:latin typeface="Arial" panose="020B0604020202020204" pitchFamily="34" charset="0"/>
                <a:cs typeface="Arial" panose="020B0604020202020204" pitchFamily="34" charset="0"/>
              </a:rPr>
              <a:t>Sites will also be provided with a continuation sheet, to record source data for each visit. Use of this is optional but if not used the information must be documented in the medical records. </a:t>
            </a:r>
          </a:p>
          <a:p>
            <a:pPr marL="342900" indent="-342900">
              <a:spcAft>
                <a:spcPts val="1200"/>
              </a:spcAft>
              <a:buFont typeface="Arial" panose="020B0604020202020204" pitchFamily="34" charset="0"/>
              <a:buChar char="•"/>
            </a:pPr>
            <a:r>
              <a:rPr lang="en-GB" dirty="0">
                <a:latin typeface="Arial" panose="020B0604020202020204" pitchFamily="34" charset="0"/>
                <a:cs typeface="Arial" panose="020B0604020202020204" pitchFamily="34" charset="0"/>
              </a:rPr>
              <a:t>Ensure the correct questionnaires are completed at each visit.</a:t>
            </a:r>
          </a:p>
        </p:txBody>
      </p:sp>
      <p:pic>
        <p:nvPicPr>
          <p:cNvPr id="2" name="Picture 1">
            <a:extLst>
              <a:ext uri="{FF2B5EF4-FFF2-40B4-BE49-F238E27FC236}">
                <a16:creationId xmlns:a16="http://schemas.microsoft.com/office/drawing/2014/main" id="{F78240D4-0C8C-88E0-9231-E1DD05694D5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133085" y="283838"/>
            <a:ext cx="4438273" cy="688908"/>
          </a:xfrm>
          <a:prstGeom prst="rect">
            <a:avLst/>
          </a:prstGeom>
        </p:spPr>
      </p:pic>
      <p:sp>
        <p:nvSpPr>
          <p:cNvPr id="6" name="Slide Number Placeholder 5">
            <a:extLst>
              <a:ext uri="{FF2B5EF4-FFF2-40B4-BE49-F238E27FC236}">
                <a16:creationId xmlns:a16="http://schemas.microsoft.com/office/drawing/2014/main" id="{2585F2A3-826B-45FA-B3F0-2FE428153B09}"/>
              </a:ext>
            </a:extLst>
          </p:cNvPr>
          <p:cNvSpPr>
            <a:spLocks noGrp="1"/>
          </p:cNvSpPr>
          <p:nvPr>
            <p:ph type="sldNum" sz="quarter" idx="12"/>
          </p:nvPr>
        </p:nvSpPr>
        <p:spPr/>
        <p:txBody>
          <a:bodyPr/>
          <a:lstStyle/>
          <a:p>
            <a:fld id="{8DC25873-D336-487A-A319-996D5E8BF626}" type="slidenum">
              <a:rPr lang="en-GB" smtClean="0"/>
              <a:t>11</a:t>
            </a:fld>
            <a:endParaRPr lang="en-GB"/>
          </a:p>
        </p:txBody>
      </p:sp>
    </p:spTree>
    <p:extLst>
      <p:ext uri="{BB962C8B-B14F-4D97-AF65-F5344CB8AC3E}">
        <p14:creationId xmlns:p14="http://schemas.microsoft.com/office/powerpoint/2010/main" val="2102033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C584-F586-3E81-AF65-4E1C79E75809}"/>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CASTOR eCRF</a:t>
            </a:r>
          </a:p>
        </p:txBody>
      </p:sp>
      <p:pic>
        <p:nvPicPr>
          <p:cNvPr id="2" name="Picture 1">
            <a:extLst>
              <a:ext uri="{FF2B5EF4-FFF2-40B4-BE49-F238E27FC236}">
                <a16:creationId xmlns:a16="http://schemas.microsoft.com/office/drawing/2014/main" id="{B01F10FB-7488-21D4-E2B2-0190686991D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133085" y="286482"/>
            <a:ext cx="4438273" cy="688908"/>
          </a:xfrm>
          <a:prstGeom prst="rect">
            <a:avLst/>
          </a:prstGeom>
        </p:spPr>
      </p:pic>
      <p:sp>
        <p:nvSpPr>
          <p:cNvPr id="4" name="TextBox 3">
            <a:extLst>
              <a:ext uri="{FF2B5EF4-FFF2-40B4-BE49-F238E27FC236}">
                <a16:creationId xmlns:a16="http://schemas.microsoft.com/office/drawing/2014/main" id="{84646FAB-66D5-40D9-9EFB-7A24D2F4ED6F}"/>
              </a:ext>
            </a:extLst>
          </p:cNvPr>
          <p:cNvSpPr txBox="1"/>
          <p:nvPr/>
        </p:nvSpPr>
        <p:spPr>
          <a:xfrm>
            <a:off x="620642" y="1304543"/>
            <a:ext cx="10950716" cy="1908215"/>
          </a:xfrm>
          <a:prstGeom prst="rect">
            <a:avLst/>
          </a:prstGeom>
          <a:noFill/>
        </p:spPr>
        <p:txBody>
          <a:bodyPr wrap="square" rtlCol="0">
            <a:spAutoFit/>
          </a:bodyPr>
          <a:lstStyle/>
          <a:p>
            <a:r>
              <a:rPr lang="en-GB" sz="2400" b="1" dirty="0">
                <a:solidFill>
                  <a:srgbClr val="359568"/>
                </a:solidFill>
                <a:latin typeface="Arial" panose="020B0604020202020204" pitchFamily="34" charset="0"/>
                <a:cs typeface="Arial" panose="020B0604020202020204" pitchFamily="34" charset="0"/>
              </a:rPr>
              <a:t>Castor eCRF</a:t>
            </a:r>
          </a:p>
          <a:p>
            <a:endParaRPr lang="en-GB" sz="2000" b="1" dirty="0">
              <a:solidFill>
                <a:srgbClr val="4E95D9"/>
              </a:solidFill>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GB" dirty="0">
                <a:latin typeface="Arial" panose="020B0604020202020204" pitchFamily="34" charset="0"/>
                <a:cs typeface="Arial" panose="020B0604020202020204" pitchFamily="34" charset="0"/>
              </a:rPr>
              <a:t>Data entry is performed in the electronic case report form (eCRF) called Castor</a:t>
            </a:r>
          </a:p>
          <a:p>
            <a:pPr marL="285750" indent="-285750">
              <a:spcAft>
                <a:spcPts val="1200"/>
              </a:spcAft>
              <a:buFont typeface="Arial" panose="020B0604020202020204" pitchFamily="34" charset="0"/>
              <a:buChar char="•"/>
            </a:pPr>
            <a:r>
              <a:rPr lang="en-GB" dirty="0">
                <a:latin typeface="Arial" panose="020B0604020202020204" pitchFamily="34" charset="0"/>
                <a:cs typeface="Arial" panose="020B0604020202020204" pitchFamily="34" charset="0"/>
              </a:rPr>
              <a:t>This can be accessed here: </a:t>
            </a:r>
            <a:r>
              <a:rPr lang="en-GB" dirty="0">
                <a:latin typeface="Arial" panose="020B0604020202020204" pitchFamily="34" charset="0"/>
                <a:cs typeface="Arial" panose="020B0604020202020204" pitchFamily="34" charset="0"/>
                <a:hlinkClick r:id="rId3"/>
              </a:rPr>
              <a:t>https://uk.castoredc.com/</a:t>
            </a:r>
            <a:endParaRPr lang="en-GB"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GB" dirty="0">
                <a:latin typeface="Arial" panose="020B0604020202020204" pitchFamily="34" charset="0"/>
                <a:cs typeface="Arial" panose="020B0604020202020204" pitchFamily="34" charset="0"/>
              </a:rPr>
              <a:t>It is a secure, hosted system that is GCP-compliant </a:t>
            </a:r>
          </a:p>
        </p:txBody>
      </p:sp>
      <p:sp>
        <p:nvSpPr>
          <p:cNvPr id="6" name="Slide Number Placeholder 5">
            <a:extLst>
              <a:ext uri="{FF2B5EF4-FFF2-40B4-BE49-F238E27FC236}">
                <a16:creationId xmlns:a16="http://schemas.microsoft.com/office/drawing/2014/main" id="{2585F2A3-826B-45FA-B3F0-2FE428153B09}"/>
              </a:ext>
            </a:extLst>
          </p:cNvPr>
          <p:cNvSpPr>
            <a:spLocks noGrp="1"/>
          </p:cNvSpPr>
          <p:nvPr>
            <p:ph type="sldNum" sz="quarter" idx="12"/>
          </p:nvPr>
        </p:nvSpPr>
        <p:spPr/>
        <p:txBody>
          <a:bodyPr/>
          <a:lstStyle/>
          <a:p>
            <a:fld id="{8DC25873-D336-487A-A319-996D5E8BF626}" type="slidenum">
              <a:rPr lang="en-GB" smtClean="0"/>
              <a:t>2</a:t>
            </a:fld>
            <a:endParaRPr lang="en-GB"/>
          </a:p>
        </p:txBody>
      </p:sp>
    </p:spTree>
    <p:extLst>
      <p:ext uri="{BB962C8B-B14F-4D97-AF65-F5344CB8AC3E}">
        <p14:creationId xmlns:p14="http://schemas.microsoft.com/office/powerpoint/2010/main" val="2340864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3E4E9C-76C3-63B6-999C-958B4FD0D9F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CASTOR Training</a:t>
            </a:r>
          </a:p>
        </p:txBody>
      </p:sp>
      <p:sp>
        <p:nvSpPr>
          <p:cNvPr id="4" name="TextBox 3">
            <a:extLst>
              <a:ext uri="{FF2B5EF4-FFF2-40B4-BE49-F238E27FC236}">
                <a16:creationId xmlns:a16="http://schemas.microsoft.com/office/drawing/2014/main" id="{84646FAB-66D5-40D9-9EFB-7A24D2F4ED6F}"/>
              </a:ext>
            </a:extLst>
          </p:cNvPr>
          <p:cNvSpPr txBox="1"/>
          <p:nvPr/>
        </p:nvSpPr>
        <p:spPr>
          <a:xfrm>
            <a:off x="620642" y="1166842"/>
            <a:ext cx="10950716" cy="4524315"/>
          </a:xfrm>
          <a:prstGeom prst="rect">
            <a:avLst/>
          </a:prstGeom>
          <a:noFill/>
        </p:spPr>
        <p:txBody>
          <a:bodyPr wrap="square" rtlCol="0">
            <a:spAutoFit/>
          </a:bodyPr>
          <a:lstStyle/>
          <a:p>
            <a:r>
              <a:rPr lang="en-GB" sz="2000" b="1" dirty="0">
                <a:solidFill>
                  <a:srgbClr val="359568"/>
                </a:solidFill>
                <a:latin typeface="Arial" panose="020B0604020202020204" pitchFamily="34" charset="0"/>
                <a:cs typeface="Arial" panose="020B0604020202020204" pitchFamily="34" charset="0"/>
              </a:rPr>
              <a:t>Castor Training</a:t>
            </a:r>
          </a:p>
          <a:p>
            <a:endParaRPr lang="en-GB" sz="2000" b="1" dirty="0">
              <a:solidFill>
                <a:srgbClr val="4E95D9"/>
              </a:solidFill>
              <a:latin typeface="Arial" panose="020B0604020202020204" pitchFamily="34" charset="0"/>
              <a:cs typeface="Arial" panose="020B0604020202020204" pitchFamily="34" charset="0"/>
            </a:endParaRPr>
          </a:p>
          <a:p>
            <a:pPr marL="342900" indent="-342900">
              <a:spcAft>
                <a:spcPts val="1200"/>
              </a:spcAft>
              <a:buFont typeface="Arial" panose="020B0604020202020204" pitchFamily="34" charset="0"/>
              <a:buChar char="•"/>
            </a:pPr>
            <a:r>
              <a:rPr lang="en-GB" dirty="0">
                <a:latin typeface="Arial" panose="020B0604020202020204" pitchFamily="34" charset="0"/>
                <a:cs typeface="Arial" panose="020B0604020202020204" pitchFamily="34" charset="0"/>
              </a:rPr>
              <a:t>Inform the Data Manager which site team members need access to Castor</a:t>
            </a:r>
          </a:p>
          <a:p>
            <a:pPr marL="342900" indent="-342900">
              <a:spcAft>
                <a:spcPts val="1200"/>
              </a:spcAft>
              <a:buFont typeface="Arial" panose="020B0604020202020204" pitchFamily="34" charset="0"/>
              <a:buChar char="•"/>
            </a:pPr>
            <a:r>
              <a:rPr lang="en-GB" dirty="0">
                <a:latin typeface="Arial" panose="020B0604020202020204" pitchFamily="34" charset="0"/>
                <a:cs typeface="Arial" panose="020B0604020202020204" pitchFamily="34" charset="0"/>
              </a:rPr>
              <a:t>Access to a test site will be provided</a:t>
            </a:r>
          </a:p>
          <a:p>
            <a:pPr marL="342900" indent="-342900">
              <a:spcAft>
                <a:spcPts val="1200"/>
              </a:spcAft>
              <a:buFont typeface="Arial" panose="020B0604020202020204" pitchFamily="34" charset="0"/>
              <a:buChar char="•"/>
            </a:pPr>
            <a:r>
              <a:rPr lang="en-GB" dirty="0">
                <a:latin typeface="Arial" panose="020B0604020202020204" pitchFamily="34" charset="0"/>
                <a:cs typeface="Arial" panose="020B0604020202020204" pitchFamily="34" charset="0"/>
              </a:rPr>
              <a:t>Castor training will be provided by the Data Management Team</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Castor training consists of:</a:t>
            </a:r>
          </a:p>
          <a:p>
            <a:pPr marL="800100" lvl="1" indent="-342900">
              <a:buFont typeface="Arial" panose="020B0604020202020204" pitchFamily="34" charset="0"/>
              <a:buChar char="•"/>
            </a:pPr>
            <a:r>
              <a:rPr lang="en-GB" dirty="0">
                <a:latin typeface="Arial" panose="020B0604020202020204" pitchFamily="34" charset="0"/>
                <a:cs typeface="Arial" panose="020B0604020202020204" pitchFamily="34" charset="0"/>
              </a:rPr>
              <a:t>Brief data training sheet to enter test data &amp; become familiar with Castor</a:t>
            </a:r>
          </a:p>
          <a:p>
            <a:pPr marL="800100" lvl="1" indent="-342900">
              <a:buFont typeface="Arial" panose="020B0604020202020204" pitchFamily="34" charset="0"/>
              <a:buChar char="•"/>
            </a:pPr>
            <a:r>
              <a:rPr lang="en-GB" dirty="0">
                <a:latin typeface="Arial" panose="020B0604020202020204" pitchFamily="34" charset="0"/>
                <a:cs typeface="Arial" panose="020B0604020202020204" pitchFamily="34" charset="0"/>
              </a:rPr>
              <a:t>Supported by a data entry guideline document</a:t>
            </a:r>
          </a:p>
          <a:p>
            <a:pPr marL="800100" lvl="1" indent="-342900">
              <a:buFont typeface="Arial" panose="020B0604020202020204" pitchFamily="34" charset="0"/>
              <a:buChar char="•"/>
            </a:pPr>
            <a:r>
              <a:rPr lang="en-GB" dirty="0">
                <a:latin typeface="Arial" panose="020B0604020202020204" pitchFamily="34" charset="0"/>
                <a:cs typeface="Arial" panose="020B0604020202020204" pitchFamily="34" charset="0"/>
              </a:rPr>
              <a:t>PI data verification guidelines </a:t>
            </a:r>
          </a:p>
          <a:p>
            <a:pPr marL="800100" lvl="1" indent="-342900">
              <a:spcAft>
                <a:spcPts val="1200"/>
              </a:spcAft>
              <a:buFont typeface="Arial" panose="020B0604020202020204" pitchFamily="34" charset="0"/>
              <a:buChar char="•"/>
            </a:pPr>
            <a:r>
              <a:rPr lang="en-GB" dirty="0">
                <a:latin typeface="Arial" panose="020B0604020202020204" pitchFamily="34" charset="0"/>
                <a:cs typeface="Arial" panose="020B0604020202020204" pitchFamily="34" charset="0"/>
              </a:rPr>
              <a:t>Additional one-to-one training if required</a:t>
            </a:r>
            <a:endParaRPr lang="en-GB" strike="sngStrike" dirty="0">
              <a:latin typeface="Arial" panose="020B0604020202020204" pitchFamily="34" charset="0"/>
              <a:cs typeface="Arial" panose="020B0604020202020204" pitchFamily="34" charset="0"/>
            </a:endParaRPr>
          </a:p>
          <a:p>
            <a:pPr marL="342900" indent="-342900">
              <a:spcAft>
                <a:spcPts val="1200"/>
              </a:spcAft>
              <a:buFont typeface="Arial" panose="020B0604020202020204" pitchFamily="34" charset="0"/>
              <a:buChar char="•"/>
            </a:pPr>
            <a:r>
              <a:rPr lang="en-GB" dirty="0">
                <a:latin typeface="Arial" panose="020B0604020202020204" pitchFamily="34" charset="0"/>
                <a:cs typeface="Arial" panose="020B0604020202020204" pitchFamily="34" charset="0"/>
              </a:rPr>
              <a:t>Access to the live system will be given once training is completed, and the person is delegated this task on the Delegation Log </a:t>
            </a:r>
          </a:p>
          <a:p>
            <a:pPr marL="342900" indent="-342900">
              <a:spcAft>
                <a:spcPts val="1200"/>
              </a:spcAft>
              <a:buFont typeface="Arial" panose="020B0604020202020204" pitchFamily="34" charset="0"/>
              <a:buChar char="•"/>
            </a:pPr>
            <a:r>
              <a:rPr lang="en-GB" dirty="0">
                <a:latin typeface="Arial" panose="020B0604020202020204" pitchFamily="34" charset="0"/>
                <a:cs typeface="Arial" panose="020B0604020202020204" pitchFamily="34" charset="0"/>
              </a:rPr>
              <a:t>The Data Management Team can be contacted on: </a:t>
            </a:r>
            <a:r>
              <a:rPr lang="en-GB" dirty="0">
                <a:latin typeface="Arial" panose="020B0604020202020204" pitchFamily="34" charset="0"/>
                <a:cs typeface="Arial" panose="020B0604020202020204" pitchFamily="34" charset="0"/>
                <a:hlinkClick r:id="rId2"/>
              </a:rPr>
              <a:t>ESCAPE-DM@dundee.ac.uk</a:t>
            </a:r>
            <a:r>
              <a:rPr lang="en-GB" dirty="0">
                <a:latin typeface="Arial" panose="020B0604020202020204" pitchFamily="34" charset="0"/>
                <a:cs typeface="Arial" panose="020B0604020202020204" pitchFamily="34" charset="0"/>
              </a:rPr>
              <a:t> </a:t>
            </a:r>
          </a:p>
        </p:txBody>
      </p:sp>
      <p:pic>
        <p:nvPicPr>
          <p:cNvPr id="2" name="Picture 1">
            <a:extLst>
              <a:ext uri="{FF2B5EF4-FFF2-40B4-BE49-F238E27FC236}">
                <a16:creationId xmlns:a16="http://schemas.microsoft.com/office/drawing/2014/main" id="{BF7DC523-0D0B-9CB9-381D-8F64CAD6434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133085" y="268194"/>
            <a:ext cx="4438273" cy="688908"/>
          </a:xfrm>
          <a:prstGeom prst="rect">
            <a:avLst/>
          </a:prstGeom>
        </p:spPr>
      </p:pic>
      <p:sp>
        <p:nvSpPr>
          <p:cNvPr id="6" name="Slide Number Placeholder 5">
            <a:extLst>
              <a:ext uri="{FF2B5EF4-FFF2-40B4-BE49-F238E27FC236}">
                <a16:creationId xmlns:a16="http://schemas.microsoft.com/office/drawing/2014/main" id="{2585F2A3-826B-45FA-B3F0-2FE428153B09}"/>
              </a:ext>
            </a:extLst>
          </p:cNvPr>
          <p:cNvSpPr>
            <a:spLocks noGrp="1"/>
          </p:cNvSpPr>
          <p:nvPr>
            <p:ph type="sldNum" sz="quarter" idx="12"/>
          </p:nvPr>
        </p:nvSpPr>
        <p:spPr/>
        <p:txBody>
          <a:bodyPr/>
          <a:lstStyle/>
          <a:p>
            <a:fld id="{8DC25873-D336-487A-A319-996D5E8BF626}" type="slidenum">
              <a:rPr lang="en-GB" smtClean="0"/>
              <a:t>3</a:t>
            </a:fld>
            <a:endParaRPr lang="en-GB"/>
          </a:p>
        </p:txBody>
      </p:sp>
    </p:spTree>
    <p:extLst>
      <p:ext uri="{BB962C8B-B14F-4D97-AF65-F5344CB8AC3E}">
        <p14:creationId xmlns:p14="http://schemas.microsoft.com/office/powerpoint/2010/main" val="110298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8457E-6768-06FF-782F-15F70FCF809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99964DC-D2F6-101B-E219-4A561D51C00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BEST Diary</a:t>
            </a:r>
          </a:p>
        </p:txBody>
      </p:sp>
      <p:pic>
        <p:nvPicPr>
          <p:cNvPr id="3" name="Picture 2">
            <a:extLst>
              <a:ext uri="{FF2B5EF4-FFF2-40B4-BE49-F238E27FC236}">
                <a16:creationId xmlns:a16="http://schemas.microsoft.com/office/drawing/2014/main" id="{BA00BD9C-5F83-9D15-EA0D-B4CB7BB829B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315007" y="295626"/>
            <a:ext cx="4438273" cy="688908"/>
          </a:xfrm>
          <a:prstGeom prst="rect">
            <a:avLst/>
          </a:prstGeom>
        </p:spPr>
      </p:pic>
      <p:sp>
        <p:nvSpPr>
          <p:cNvPr id="2" name="TextBox 1">
            <a:extLst>
              <a:ext uri="{FF2B5EF4-FFF2-40B4-BE49-F238E27FC236}">
                <a16:creationId xmlns:a16="http://schemas.microsoft.com/office/drawing/2014/main" id="{DE240B19-EC6C-C3AD-87A6-A655F45A4998}"/>
              </a:ext>
            </a:extLst>
          </p:cNvPr>
          <p:cNvSpPr txBox="1"/>
          <p:nvPr/>
        </p:nvSpPr>
        <p:spPr>
          <a:xfrm>
            <a:off x="316523" y="1254396"/>
            <a:ext cx="11558954" cy="4832092"/>
          </a:xfrm>
          <a:prstGeom prst="rect">
            <a:avLst/>
          </a:prstGeom>
          <a:noFill/>
        </p:spPr>
        <p:txBody>
          <a:bodyPr wrap="square" rtlCol="0">
            <a:spAutoFit/>
          </a:bodyPr>
          <a:lstStyle/>
          <a:p>
            <a:r>
              <a:rPr lang="en-GB" sz="2000" b="1" dirty="0">
                <a:solidFill>
                  <a:srgbClr val="359568"/>
                </a:solidFill>
                <a:latin typeface="Arial" panose="020B0604020202020204" pitchFamily="34" charset="0"/>
                <a:ea typeface="Calibri" panose="020F0502020204030204" pitchFamily="34" charset="0"/>
                <a:cs typeface="Arial" panose="020B0604020202020204" pitchFamily="34" charset="0"/>
              </a:rPr>
              <a:t>BEST Diary (daily symptom diary for exacerbations)</a:t>
            </a:r>
          </a:p>
          <a:p>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dirty="0">
                <a:latin typeface="Arial" panose="020B0604020202020204" pitchFamily="34" charset="0"/>
                <a:cs typeface="Arial" panose="020B0604020202020204" pitchFamily="34" charset="0"/>
              </a:rPr>
              <a:t>Participants have 3 options (discuss their preference and </a:t>
            </a:r>
            <a:r>
              <a:rPr lang="en-GB" b="1" u="sng" dirty="0">
                <a:latin typeface="Arial" panose="020B0604020202020204" pitchFamily="34" charset="0"/>
                <a:cs typeface="Arial" panose="020B0604020202020204" pitchFamily="34" charset="0"/>
              </a:rPr>
              <a:t>record this at visit 2 on the eCRF</a:t>
            </a:r>
            <a:r>
              <a:rPr lang="en-GB" dirty="0">
                <a:latin typeface="Arial" panose="020B0604020202020204" pitchFamily="34" charset="0"/>
                <a:cs typeface="Arial" panose="020B0604020202020204" pitchFamily="34" charset="0"/>
              </a:rPr>
              <a:t>):</a:t>
            </a:r>
          </a:p>
          <a:p>
            <a:r>
              <a:rPr lang="en-GB" dirty="0">
                <a:latin typeface="Arial" panose="020B0604020202020204" pitchFamily="34" charset="0"/>
                <a:cs typeface="Arial" panose="020B0604020202020204" pitchFamily="34" charset="0"/>
              </a:rPr>
              <a:t>ePRO = electronic patient reported outcomes </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Complete the diary on paper (a weekly symptom diary)</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Complete the daily symptom diary through Castor Connect App (participants will receive a daily App notification for ePRO completion)</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Complete the daily symptom diary online using a web browser (participants will receive a daily email with a weblink for ePRO completion)</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Participants who choose ePRO must be given “</a:t>
            </a:r>
            <a:r>
              <a:rPr lang="en-GB" b="1" dirty="0">
                <a:latin typeface="Arial" panose="020B0604020202020204" pitchFamily="34" charset="0"/>
                <a:cs typeface="Arial" panose="020B0604020202020204" pitchFamily="34" charset="0"/>
              </a:rPr>
              <a:t>ESCAPE Castor ePRO Participant Guide</a:t>
            </a:r>
            <a:r>
              <a:rPr lang="en-GB" dirty="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ePRO BEST diary is completed by the participant every day from day 0 (visit 2) to week 104 (end of trial, visit 6)</a:t>
            </a:r>
          </a:p>
          <a:p>
            <a:r>
              <a:rPr lang="en-GB" dirty="0">
                <a:latin typeface="Arial" panose="020B0604020202020204" pitchFamily="34" charset="0"/>
                <a:ea typeface="Calibri" panose="020F0502020204030204" pitchFamily="34" charset="0"/>
                <a:cs typeface="Arial" panose="020B0604020202020204" pitchFamily="34" charset="0"/>
              </a:rPr>
              <a:t>Participants who choose ePRO will also receive an additional monthly question to capture new exacerbations </a:t>
            </a:r>
          </a:p>
          <a:p>
            <a:endParaRPr lang="en-GB"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FE859F91-D514-9758-8B69-921F2E8C19E1}"/>
              </a:ext>
            </a:extLst>
          </p:cNvPr>
          <p:cNvSpPr>
            <a:spLocks noGrp="1"/>
          </p:cNvSpPr>
          <p:nvPr>
            <p:ph type="sldNum" sz="quarter" idx="12"/>
          </p:nvPr>
        </p:nvSpPr>
        <p:spPr/>
        <p:txBody>
          <a:bodyPr/>
          <a:lstStyle/>
          <a:p>
            <a:fld id="{8DC25873-D336-487A-A319-996D5E8BF626}" type="slidenum">
              <a:rPr lang="en-GB" smtClean="0"/>
              <a:t>4</a:t>
            </a:fld>
            <a:endParaRPr lang="en-GB"/>
          </a:p>
        </p:txBody>
      </p:sp>
    </p:spTree>
    <p:extLst>
      <p:ext uri="{BB962C8B-B14F-4D97-AF65-F5344CB8AC3E}">
        <p14:creationId xmlns:p14="http://schemas.microsoft.com/office/powerpoint/2010/main" val="685051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B4D9F-200C-0393-8181-6F77CDA3525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8CBEE43-B155-B83E-6075-596EE4EAA8CD}"/>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err="1"/>
              <a:t>Epro</a:t>
            </a:r>
            <a:r>
              <a:rPr lang="en-GB" dirty="0"/>
              <a:t> best Diary</a:t>
            </a:r>
          </a:p>
        </p:txBody>
      </p:sp>
      <p:sp>
        <p:nvSpPr>
          <p:cNvPr id="2" name="TextBox 1">
            <a:extLst>
              <a:ext uri="{FF2B5EF4-FFF2-40B4-BE49-F238E27FC236}">
                <a16:creationId xmlns:a16="http://schemas.microsoft.com/office/drawing/2014/main" id="{2911F3D9-AC36-9FC8-99DA-B6DAD1D3CDFB}"/>
              </a:ext>
            </a:extLst>
          </p:cNvPr>
          <p:cNvSpPr txBox="1"/>
          <p:nvPr/>
        </p:nvSpPr>
        <p:spPr>
          <a:xfrm>
            <a:off x="273538" y="470954"/>
            <a:ext cx="11558954" cy="954107"/>
          </a:xfrm>
          <a:prstGeom prst="rect">
            <a:avLst/>
          </a:prstGeom>
          <a:noFill/>
        </p:spPr>
        <p:txBody>
          <a:bodyPr wrap="square" rtlCol="0">
            <a:spAutoFit/>
          </a:bodyPr>
          <a:lstStyle/>
          <a:p>
            <a:r>
              <a:rPr lang="en-GB" sz="2000" b="1" dirty="0">
                <a:solidFill>
                  <a:srgbClr val="359568"/>
                </a:solidFill>
                <a:latin typeface="Arial" panose="020B0604020202020204" pitchFamily="34" charset="0"/>
                <a:ea typeface="Calibri" panose="020F0502020204030204" pitchFamily="34" charset="0"/>
                <a:cs typeface="Arial" panose="020B0604020202020204" pitchFamily="34" charset="0"/>
              </a:rPr>
              <a:t>ePRO BEST Diary</a:t>
            </a:r>
          </a:p>
          <a:p>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479CF36-1D6B-11F7-4412-6E261077128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78431" y="270495"/>
            <a:ext cx="4438273" cy="688908"/>
          </a:xfrm>
          <a:prstGeom prst="rect">
            <a:avLst/>
          </a:prstGeom>
        </p:spPr>
      </p:pic>
      <p:pic>
        <p:nvPicPr>
          <p:cNvPr id="8" name="Picture 7" descr="Screenshot CASTOR setting up daily diary ">
            <a:extLst>
              <a:ext uri="{FF2B5EF4-FFF2-40B4-BE49-F238E27FC236}">
                <a16:creationId xmlns:a16="http://schemas.microsoft.com/office/drawing/2014/main" id="{60EF14AF-2341-493D-E0D2-D3CFBB2BB121}"/>
              </a:ext>
            </a:extLst>
          </p:cNvPr>
          <p:cNvPicPr>
            <a:picLocks noChangeAspect="1"/>
          </p:cNvPicPr>
          <p:nvPr/>
        </p:nvPicPr>
        <p:blipFill rotWithShape="1">
          <a:blip r:embed="rId3"/>
          <a:srcRect l="46608" t="24770" r="5033" b="24761"/>
          <a:stretch>
            <a:fillRect/>
          </a:stretch>
        </p:blipFill>
        <p:spPr bwMode="auto">
          <a:xfrm>
            <a:off x="350364" y="1538360"/>
            <a:ext cx="4467049" cy="2738654"/>
          </a:xfrm>
          <a:prstGeom prst="rect">
            <a:avLst/>
          </a:prstGeom>
          <a:ln>
            <a:noFill/>
          </a:ln>
          <a:extLst>
            <a:ext uri="{53640926-AAD7-44D8-BBD7-CCE9431645EC}">
              <a14:shadowObscured xmlns:a14="http://schemas.microsoft.com/office/drawing/2010/main"/>
            </a:ext>
          </a:extLst>
        </p:spPr>
      </p:pic>
      <p:pic>
        <p:nvPicPr>
          <p:cNvPr id="4" name="Picture 3" descr="Screenshot CASTOR: seeting up daily diary">
            <a:extLst>
              <a:ext uri="{FF2B5EF4-FFF2-40B4-BE49-F238E27FC236}">
                <a16:creationId xmlns:a16="http://schemas.microsoft.com/office/drawing/2014/main" id="{E4AE51E5-790A-ECF7-6867-A409D6FB8C5D}"/>
              </a:ext>
            </a:extLst>
          </p:cNvPr>
          <p:cNvPicPr>
            <a:picLocks noChangeAspect="1"/>
          </p:cNvPicPr>
          <p:nvPr/>
        </p:nvPicPr>
        <p:blipFill rotWithShape="1">
          <a:blip r:embed="rId4"/>
          <a:srcRect l="49699" t="62221" r="4642" b="14862"/>
          <a:stretch>
            <a:fillRect/>
          </a:stretch>
        </p:blipFill>
        <p:spPr bwMode="auto">
          <a:xfrm>
            <a:off x="117037" y="4646610"/>
            <a:ext cx="5413798" cy="1596441"/>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679E6963-09CA-83B5-4B98-66C26D7D647C}"/>
              </a:ext>
            </a:extLst>
          </p:cNvPr>
          <p:cNvSpPr txBox="1"/>
          <p:nvPr/>
        </p:nvSpPr>
        <p:spPr>
          <a:xfrm>
            <a:off x="5875722" y="1538360"/>
            <a:ext cx="6097604" cy="1200329"/>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On Castor at Visit 2:</a:t>
            </a:r>
            <a:endParaRPr lang="en-GB"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ea typeface="Calibri" panose="020F0502020204030204" pitchFamily="34" charset="0"/>
                <a:cs typeface="Arial" panose="020B0604020202020204" pitchFamily="34" charset="0"/>
              </a:rPr>
              <a:t>Add participant email address to Castor</a:t>
            </a:r>
          </a:p>
          <a:p>
            <a:pPr marL="285750" indent="-285750">
              <a:buFont typeface="Arial" panose="020B0604020202020204" pitchFamily="34" charset="0"/>
              <a:buChar char="•"/>
            </a:pPr>
            <a:r>
              <a:rPr lang="en-GB" dirty="0">
                <a:latin typeface="Arial" panose="020B0604020202020204" pitchFamily="34" charset="0"/>
                <a:ea typeface="Calibri" panose="020F0502020204030204" pitchFamily="34" charset="0"/>
                <a:cs typeface="Arial" panose="020B0604020202020204" pitchFamily="34" charset="0"/>
              </a:rPr>
              <a:t>Record participant preference </a:t>
            </a:r>
          </a:p>
          <a:p>
            <a:pPr marL="285750" indent="-285750">
              <a:buFont typeface="Arial" panose="020B0604020202020204" pitchFamily="34" charset="0"/>
              <a:buChar char="•"/>
            </a:pPr>
            <a:r>
              <a:rPr lang="en-GB" dirty="0">
                <a:latin typeface="Arial" panose="020B0604020202020204" pitchFamily="34" charset="0"/>
                <a:ea typeface="Calibri" panose="020F0502020204030204" pitchFamily="34" charset="0"/>
                <a:cs typeface="Arial" panose="020B0604020202020204" pitchFamily="34" charset="0"/>
              </a:rPr>
              <a:t>Set up ePRO notifications </a:t>
            </a:r>
          </a:p>
        </p:txBody>
      </p:sp>
      <p:pic>
        <p:nvPicPr>
          <p:cNvPr id="5" name="Picture 4" descr="Screenshot CASTOR setting up daily diary no">
            <a:extLst>
              <a:ext uri="{FF2B5EF4-FFF2-40B4-BE49-F238E27FC236}">
                <a16:creationId xmlns:a16="http://schemas.microsoft.com/office/drawing/2014/main" id="{EB4B0205-4E71-038D-2E4D-A79BFDE6223B}"/>
              </a:ext>
            </a:extLst>
          </p:cNvPr>
          <p:cNvPicPr>
            <a:picLocks noChangeAspect="1"/>
          </p:cNvPicPr>
          <p:nvPr/>
        </p:nvPicPr>
        <p:blipFill rotWithShape="1">
          <a:blip r:embed="rId5"/>
          <a:srcRect l="49955" t="65576" r="5272" b="12046"/>
          <a:stretch>
            <a:fillRect/>
          </a:stretch>
        </p:blipFill>
        <p:spPr bwMode="auto">
          <a:xfrm>
            <a:off x="6339587" y="4630238"/>
            <a:ext cx="5492905" cy="1612813"/>
          </a:xfrm>
          <a:prstGeom prst="rect">
            <a:avLst/>
          </a:prstGeom>
          <a:ln>
            <a:noFill/>
          </a:ln>
          <a:extLst>
            <a:ext uri="{53640926-AAD7-44D8-BBD7-CCE9431645EC}">
              <a14:shadowObscured xmlns:a14="http://schemas.microsoft.com/office/drawing/2010/main"/>
            </a:ext>
          </a:extLst>
        </p:spPr>
      </p:pic>
      <p:sp>
        <p:nvSpPr>
          <p:cNvPr id="6" name="Slide Number Placeholder 5">
            <a:extLst>
              <a:ext uri="{FF2B5EF4-FFF2-40B4-BE49-F238E27FC236}">
                <a16:creationId xmlns:a16="http://schemas.microsoft.com/office/drawing/2014/main" id="{203CF2DF-A47D-C769-EAE8-FA9486193AF4}"/>
              </a:ext>
            </a:extLst>
          </p:cNvPr>
          <p:cNvSpPr>
            <a:spLocks noGrp="1"/>
          </p:cNvSpPr>
          <p:nvPr>
            <p:ph type="sldNum" sz="quarter" idx="12"/>
          </p:nvPr>
        </p:nvSpPr>
        <p:spPr/>
        <p:txBody>
          <a:bodyPr/>
          <a:lstStyle/>
          <a:p>
            <a:fld id="{8DC25873-D336-487A-A319-996D5E8BF626}" type="slidenum">
              <a:rPr lang="en-GB" smtClean="0"/>
              <a:t>5</a:t>
            </a:fld>
            <a:endParaRPr lang="en-GB"/>
          </a:p>
        </p:txBody>
      </p:sp>
    </p:spTree>
    <p:extLst>
      <p:ext uri="{BB962C8B-B14F-4D97-AF65-F5344CB8AC3E}">
        <p14:creationId xmlns:p14="http://schemas.microsoft.com/office/powerpoint/2010/main" val="2099351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5AD0E-2254-DA25-EF07-FF3B5F751C9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11FB662-F005-56B8-79F7-8CD13A41FE4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Activating </a:t>
            </a:r>
            <a:r>
              <a:rPr lang="en-GB" dirty="0" err="1"/>
              <a:t>Epro</a:t>
            </a:r>
            <a:r>
              <a:rPr lang="en-GB" dirty="0"/>
              <a:t> surveys</a:t>
            </a:r>
          </a:p>
        </p:txBody>
      </p:sp>
      <p:pic>
        <p:nvPicPr>
          <p:cNvPr id="2" name="Picture 1">
            <a:extLst>
              <a:ext uri="{FF2B5EF4-FFF2-40B4-BE49-F238E27FC236}">
                <a16:creationId xmlns:a16="http://schemas.microsoft.com/office/drawing/2014/main" id="{837F38A4-0535-37CF-12C9-F0C1E9C26AA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340249" y="198952"/>
            <a:ext cx="4438273" cy="688908"/>
          </a:xfrm>
          <a:prstGeom prst="rect">
            <a:avLst/>
          </a:prstGeom>
        </p:spPr>
      </p:pic>
      <p:sp>
        <p:nvSpPr>
          <p:cNvPr id="4" name="TextBox 3">
            <a:extLst>
              <a:ext uri="{FF2B5EF4-FFF2-40B4-BE49-F238E27FC236}">
                <a16:creationId xmlns:a16="http://schemas.microsoft.com/office/drawing/2014/main" id="{A26BFB1D-3030-5840-3A83-6155067409DF}"/>
              </a:ext>
            </a:extLst>
          </p:cNvPr>
          <p:cNvSpPr txBox="1"/>
          <p:nvPr/>
        </p:nvSpPr>
        <p:spPr>
          <a:xfrm>
            <a:off x="285462" y="887860"/>
            <a:ext cx="11493060" cy="1846659"/>
          </a:xfrm>
          <a:prstGeom prst="rect">
            <a:avLst/>
          </a:prstGeom>
          <a:noFill/>
        </p:spPr>
        <p:txBody>
          <a:bodyPr wrap="square" rtlCol="0">
            <a:spAutoFit/>
          </a:bodyPr>
          <a:lstStyle/>
          <a:p>
            <a:r>
              <a:rPr lang="en-GB" sz="2000" b="1" dirty="0">
                <a:solidFill>
                  <a:srgbClr val="359568"/>
                </a:solidFill>
                <a:latin typeface="Arial" panose="020B0604020202020204" pitchFamily="34" charset="0"/>
                <a:cs typeface="Arial" panose="020B0604020202020204" pitchFamily="34" charset="0"/>
              </a:rPr>
              <a:t>Activation of ePRO surveys </a:t>
            </a:r>
          </a:p>
          <a:p>
            <a:endParaRPr lang="en-GB" sz="2000" b="1" dirty="0">
              <a:solidFill>
                <a:srgbClr val="4E95D9"/>
              </a:solidFill>
              <a:latin typeface="Arial" panose="020B0604020202020204" pitchFamily="34" charset="0"/>
              <a:cs typeface="Arial" panose="020B0604020202020204" pitchFamily="34" charset="0"/>
            </a:endParaRPr>
          </a:p>
          <a:p>
            <a:pPr marL="342900" indent="-342900">
              <a:spcAft>
                <a:spcPts val="1200"/>
              </a:spcAft>
              <a:buFont typeface="Arial" panose="020B0604020202020204" pitchFamily="34" charset="0"/>
              <a:buChar char="•"/>
            </a:pPr>
            <a:r>
              <a:rPr lang="en-GB" dirty="0">
                <a:latin typeface="Arial" panose="020B0604020202020204" pitchFamily="34" charset="0"/>
                <a:cs typeface="Arial" panose="020B0604020202020204" pitchFamily="34" charset="0"/>
              </a:rPr>
              <a:t>Click on participant on Castor</a:t>
            </a:r>
          </a:p>
          <a:p>
            <a:pPr marL="342900" indent="-342900">
              <a:spcAft>
                <a:spcPts val="1200"/>
              </a:spcAft>
              <a:buFont typeface="Arial" panose="020B0604020202020204" pitchFamily="34" charset="0"/>
              <a:buChar char="•"/>
            </a:pPr>
            <a:r>
              <a:rPr lang="en-GB" dirty="0">
                <a:latin typeface="Arial" panose="020B0604020202020204" pitchFamily="34" charset="0"/>
                <a:cs typeface="Arial" panose="020B0604020202020204" pitchFamily="34" charset="0"/>
              </a:rPr>
              <a:t>Click Surveys – Create</a:t>
            </a:r>
          </a:p>
          <a:p>
            <a:pPr marL="342900" indent="-342900">
              <a:spcAft>
                <a:spcPts val="12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grpSp>
        <p:nvGrpSpPr>
          <p:cNvPr id="10" name="Group 9" descr="Screenshot CASTOR: activating e pro surveys">
            <a:extLst>
              <a:ext uri="{FF2B5EF4-FFF2-40B4-BE49-F238E27FC236}">
                <a16:creationId xmlns:a16="http://schemas.microsoft.com/office/drawing/2014/main" id="{2E80EBF1-724A-6C33-9EAC-5330393B1F81}"/>
              </a:ext>
            </a:extLst>
          </p:cNvPr>
          <p:cNvGrpSpPr/>
          <p:nvPr/>
        </p:nvGrpSpPr>
        <p:grpSpPr>
          <a:xfrm>
            <a:off x="64625" y="2734519"/>
            <a:ext cx="12127375" cy="3328791"/>
            <a:chOff x="366377" y="3429000"/>
            <a:chExt cx="12127375" cy="3328791"/>
          </a:xfrm>
        </p:grpSpPr>
        <p:pic>
          <p:nvPicPr>
            <p:cNvPr id="5" name="Picture 4">
              <a:extLst>
                <a:ext uri="{FF2B5EF4-FFF2-40B4-BE49-F238E27FC236}">
                  <a16:creationId xmlns:a16="http://schemas.microsoft.com/office/drawing/2014/main" id="{60974AA3-4974-A313-BEF2-DCD824639A85}"/>
                </a:ext>
              </a:extLst>
            </p:cNvPr>
            <p:cNvPicPr>
              <a:picLocks noChangeAspect="1"/>
            </p:cNvPicPr>
            <p:nvPr/>
          </p:nvPicPr>
          <p:blipFill>
            <a:blip r:embed="rId3"/>
            <a:srcRect l="2851" t="15954" r="2883" b="35907"/>
            <a:stretch>
              <a:fillRect/>
            </a:stretch>
          </p:blipFill>
          <p:spPr>
            <a:xfrm>
              <a:off x="366377" y="3429000"/>
              <a:ext cx="12127375" cy="3328791"/>
            </a:xfrm>
            <a:prstGeom prst="rect">
              <a:avLst/>
            </a:prstGeom>
          </p:spPr>
        </p:pic>
        <p:sp>
          <p:nvSpPr>
            <p:cNvPr id="8" name="Rectangle 7">
              <a:extLst>
                <a:ext uri="{FF2B5EF4-FFF2-40B4-BE49-F238E27FC236}">
                  <a16:creationId xmlns:a16="http://schemas.microsoft.com/office/drawing/2014/main" id="{4CD96000-1134-42B1-95B7-E4BCCC491C97}"/>
                </a:ext>
              </a:extLst>
            </p:cNvPr>
            <p:cNvSpPr/>
            <p:nvPr/>
          </p:nvSpPr>
          <p:spPr>
            <a:xfrm>
              <a:off x="651222" y="6291072"/>
              <a:ext cx="768096" cy="20116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36B3CB3-E6F5-8F5C-BD12-9F1403CFCA14}"/>
                </a:ext>
              </a:extLst>
            </p:cNvPr>
            <p:cNvSpPr/>
            <p:nvPr/>
          </p:nvSpPr>
          <p:spPr>
            <a:xfrm>
              <a:off x="10055352" y="3587531"/>
              <a:ext cx="768096" cy="20116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Slide Number Placeholder 5">
            <a:extLst>
              <a:ext uri="{FF2B5EF4-FFF2-40B4-BE49-F238E27FC236}">
                <a16:creationId xmlns:a16="http://schemas.microsoft.com/office/drawing/2014/main" id="{76828F47-8526-6B63-474D-B92BD3B17290}"/>
              </a:ext>
            </a:extLst>
          </p:cNvPr>
          <p:cNvSpPr>
            <a:spLocks noGrp="1"/>
          </p:cNvSpPr>
          <p:nvPr>
            <p:ph type="sldNum" sz="quarter" idx="12"/>
          </p:nvPr>
        </p:nvSpPr>
        <p:spPr/>
        <p:txBody>
          <a:bodyPr/>
          <a:lstStyle/>
          <a:p>
            <a:fld id="{8DC25873-D336-487A-A319-996D5E8BF626}" type="slidenum">
              <a:rPr lang="en-GB" smtClean="0"/>
              <a:t>6</a:t>
            </a:fld>
            <a:endParaRPr lang="en-GB"/>
          </a:p>
        </p:txBody>
      </p:sp>
    </p:spTree>
    <p:extLst>
      <p:ext uri="{BB962C8B-B14F-4D97-AF65-F5344CB8AC3E}">
        <p14:creationId xmlns:p14="http://schemas.microsoft.com/office/powerpoint/2010/main" val="2925390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3C8B2-9B4C-7A06-AC90-F80A1601947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1712B93-BDB2-B543-60C8-DB9407B7AD52}"/>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Creating a survey package invitation</a:t>
            </a:r>
          </a:p>
        </p:txBody>
      </p:sp>
      <p:pic>
        <p:nvPicPr>
          <p:cNvPr id="2" name="Picture 1" descr="Screenshot CASTOR creating survey package">
            <a:extLst>
              <a:ext uri="{FF2B5EF4-FFF2-40B4-BE49-F238E27FC236}">
                <a16:creationId xmlns:a16="http://schemas.microsoft.com/office/drawing/2014/main" id="{4FCD4303-8FDD-2FB2-07FC-704C4CE51C50}"/>
              </a:ext>
            </a:extLst>
          </p:cNvPr>
          <p:cNvPicPr>
            <a:picLocks noChangeAspect="1"/>
          </p:cNvPicPr>
          <p:nvPr/>
        </p:nvPicPr>
        <p:blipFill rotWithShape="1">
          <a:blip r:embed="rId2">
            <a:extLst>
              <a:ext uri="{28A0092B-C50C-407E-A947-70E740481C1C}">
                <a14:useLocalDpi xmlns:a14="http://schemas.microsoft.com/office/drawing/2010/main" val="0"/>
              </a:ext>
            </a:extLst>
          </a:blip>
          <a:srcRect l="33144" t="12972" r="33143"/>
          <a:stretch>
            <a:fillRect/>
          </a:stretch>
        </p:blipFill>
        <p:spPr bwMode="auto">
          <a:xfrm>
            <a:off x="219456" y="532755"/>
            <a:ext cx="4465320" cy="6196102"/>
          </a:xfrm>
          <a:prstGeom prst="rect">
            <a:avLst/>
          </a:prstGeom>
          <a:ln>
            <a:noFill/>
          </a:ln>
          <a:extLst>
            <a:ext uri="{53640926-AAD7-44D8-BBD7-CCE9431645EC}">
              <a14:shadowObscured xmlns:a14="http://schemas.microsoft.com/office/drawing/2010/main"/>
            </a:ext>
          </a:extLst>
        </p:spPr>
      </p:pic>
      <p:cxnSp>
        <p:nvCxnSpPr>
          <p:cNvPr id="17" name="Straight Arrow Connector 16">
            <a:extLst>
              <a:ext uri="{FF2B5EF4-FFF2-40B4-BE49-F238E27FC236}">
                <a16:creationId xmlns:a16="http://schemas.microsoft.com/office/drawing/2014/main" id="{9186D4A7-4CEB-60A3-E171-B7816B27AE34}"/>
              </a:ext>
              <a:ext uri="{C183D7F6-B498-43B3-948B-1728B52AA6E4}">
                <adec:decorative xmlns:adec="http://schemas.microsoft.com/office/drawing/2017/decorative" val="1"/>
              </a:ext>
            </a:extLst>
          </p:cNvPr>
          <p:cNvCxnSpPr>
            <a:cxnSpLocks/>
          </p:cNvCxnSpPr>
          <p:nvPr/>
        </p:nvCxnSpPr>
        <p:spPr>
          <a:xfrm flipH="1">
            <a:off x="3108960" y="3840481"/>
            <a:ext cx="2631958" cy="910240"/>
          </a:xfrm>
          <a:prstGeom prst="straightConnector1">
            <a:avLst/>
          </a:prstGeom>
          <a:ln w="19050">
            <a:solidFill>
              <a:srgbClr val="359568"/>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6B7F41C-1AB9-0415-D038-97A2B589BF0D}"/>
              </a:ext>
              <a:ext uri="{C183D7F6-B498-43B3-948B-1728B52AA6E4}">
                <adec:decorative xmlns:adec="http://schemas.microsoft.com/office/drawing/2017/decorative" val="1"/>
              </a:ext>
            </a:extLst>
          </p:cNvPr>
          <p:cNvCxnSpPr>
            <a:cxnSpLocks/>
          </p:cNvCxnSpPr>
          <p:nvPr/>
        </p:nvCxnSpPr>
        <p:spPr>
          <a:xfrm flipH="1">
            <a:off x="4364736" y="4873752"/>
            <a:ext cx="1376182" cy="1454366"/>
          </a:xfrm>
          <a:prstGeom prst="straightConnector1">
            <a:avLst/>
          </a:prstGeom>
          <a:ln w="19050">
            <a:solidFill>
              <a:srgbClr val="359568"/>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EB70A90-9B1F-B48E-C7F1-D11961222926}"/>
              </a:ext>
              <a:ext uri="{C183D7F6-B498-43B3-948B-1728B52AA6E4}">
                <adec:decorative xmlns:adec="http://schemas.microsoft.com/office/drawing/2017/decorative" val="1"/>
              </a:ext>
            </a:extLst>
          </p:cNvPr>
          <p:cNvCxnSpPr>
            <a:cxnSpLocks/>
          </p:cNvCxnSpPr>
          <p:nvPr/>
        </p:nvCxnSpPr>
        <p:spPr>
          <a:xfrm flipH="1" flipV="1">
            <a:off x="4684776" y="813816"/>
            <a:ext cx="1056142" cy="993326"/>
          </a:xfrm>
          <a:prstGeom prst="straightConnector1">
            <a:avLst/>
          </a:prstGeom>
          <a:ln w="19050">
            <a:solidFill>
              <a:srgbClr val="359568"/>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7C71940-F7BA-9123-B71D-FF4E1663B487}"/>
              </a:ext>
              <a:ext uri="{C183D7F6-B498-43B3-948B-1728B52AA6E4}">
                <adec:decorative xmlns:adec="http://schemas.microsoft.com/office/drawing/2017/decorative" val="1"/>
              </a:ext>
            </a:extLst>
          </p:cNvPr>
          <p:cNvCxnSpPr>
            <a:cxnSpLocks/>
          </p:cNvCxnSpPr>
          <p:nvPr/>
        </p:nvCxnSpPr>
        <p:spPr>
          <a:xfrm flipH="1">
            <a:off x="4684776" y="2906992"/>
            <a:ext cx="1056142" cy="110528"/>
          </a:xfrm>
          <a:prstGeom prst="straightConnector1">
            <a:avLst/>
          </a:prstGeom>
          <a:ln w="19050">
            <a:solidFill>
              <a:srgbClr val="359568"/>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48DF130-DAB0-642C-3C8A-9474C51BD521}"/>
              </a:ext>
            </a:extLst>
          </p:cNvPr>
          <p:cNvSpPr txBox="1"/>
          <p:nvPr/>
        </p:nvSpPr>
        <p:spPr>
          <a:xfrm>
            <a:off x="5740918" y="776769"/>
            <a:ext cx="6231626" cy="5139869"/>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“ESCAPE Castor ePRO Site Guide” has step by step instructions &amp; screenshots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Select relevant pre-made survey from the dropdown list: either App (Castor Connect) or Web based (email)</a:t>
            </a:r>
          </a:p>
          <a:p>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Notification message is pre-populated</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a:spcAft>
                <a:spcPts val="1200"/>
              </a:spcAft>
            </a:pPr>
            <a:r>
              <a:rPr lang="en-GB" dirty="0">
                <a:latin typeface="Arial" panose="020B0604020202020204" pitchFamily="34" charset="0"/>
                <a:cs typeface="Arial" panose="020B0604020202020204" pitchFamily="34" charset="0"/>
              </a:rPr>
              <a:t>Select todays date (date of visit 2) &amp; 16:00 for notification timing</a:t>
            </a:r>
          </a:p>
          <a:p>
            <a:pPr>
              <a:spcAft>
                <a:spcPts val="1200"/>
              </a:spcAft>
            </a:pPr>
            <a:endParaRPr lang="en-GB" dirty="0">
              <a:latin typeface="Arial" panose="020B0604020202020204" pitchFamily="34" charset="0"/>
              <a:cs typeface="Arial" panose="020B0604020202020204" pitchFamily="34" charset="0"/>
            </a:endParaRPr>
          </a:p>
          <a:p>
            <a:pPr>
              <a:spcAft>
                <a:spcPts val="1200"/>
              </a:spcAft>
            </a:pPr>
            <a:r>
              <a:rPr lang="en-GB" dirty="0">
                <a:latin typeface="Arial" panose="020B0604020202020204" pitchFamily="34" charset="0"/>
                <a:cs typeface="Arial" panose="020B0604020202020204" pitchFamily="34" charset="0"/>
              </a:rPr>
              <a:t>Click create </a:t>
            </a:r>
          </a:p>
          <a:p>
            <a:pPr marL="342900" indent="-342900">
              <a:spcAft>
                <a:spcPts val="12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a:spcAft>
                <a:spcPts val="1200"/>
              </a:spcAft>
            </a:pPr>
            <a:r>
              <a:rPr lang="en-GB" dirty="0">
                <a:latin typeface="Arial" panose="020B0604020202020204" pitchFamily="34" charset="0"/>
                <a:cs typeface="Arial" panose="020B0604020202020204" pitchFamily="34" charset="0"/>
              </a:rPr>
              <a:t>The survey package will be activated for that participant ID  </a:t>
            </a:r>
          </a:p>
        </p:txBody>
      </p:sp>
      <p:pic>
        <p:nvPicPr>
          <p:cNvPr id="3" name="Picture 2">
            <a:extLst>
              <a:ext uri="{FF2B5EF4-FFF2-40B4-BE49-F238E27FC236}">
                <a16:creationId xmlns:a16="http://schemas.microsoft.com/office/drawing/2014/main" id="{48EA2A9E-30B9-3EFF-B142-414FA536B66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278431" y="87861"/>
            <a:ext cx="4438273" cy="688908"/>
          </a:xfrm>
          <a:prstGeom prst="rect">
            <a:avLst/>
          </a:prstGeom>
        </p:spPr>
      </p:pic>
      <p:sp>
        <p:nvSpPr>
          <p:cNvPr id="6" name="Slide Number Placeholder 5">
            <a:extLst>
              <a:ext uri="{FF2B5EF4-FFF2-40B4-BE49-F238E27FC236}">
                <a16:creationId xmlns:a16="http://schemas.microsoft.com/office/drawing/2014/main" id="{B774A498-E246-B94D-2163-6038673C3B61}"/>
              </a:ext>
            </a:extLst>
          </p:cNvPr>
          <p:cNvSpPr>
            <a:spLocks noGrp="1"/>
          </p:cNvSpPr>
          <p:nvPr>
            <p:ph type="sldNum" sz="quarter" idx="12"/>
          </p:nvPr>
        </p:nvSpPr>
        <p:spPr/>
        <p:txBody>
          <a:bodyPr/>
          <a:lstStyle/>
          <a:p>
            <a:fld id="{8DC25873-D336-487A-A319-996D5E8BF626}" type="slidenum">
              <a:rPr lang="en-GB" smtClean="0"/>
              <a:t>7</a:t>
            </a:fld>
            <a:endParaRPr lang="en-GB"/>
          </a:p>
        </p:txBody>
      </p:sp>
    </p:spTree>
    <p:extLst>
      <p:ext uri="{BB962C8B-B14F-4D97-AF65-F5344CB8AC3E}">
        <p14:creationId xmlns:p14="http://schemas.microsoft.com/office/powerpoint/2010/main" val="1782193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41EEB5-4BBE-A6BB-F260-BB1CA8B2411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BEST Diary Important points</a:t>
            </a:r>
          </a:p>
        </p:txBody>
      </p:sp>
      <p:sp>
        <p:nvSpPr>
          <p:cNvPr id="8" name="TextBox 7">
            <a:extLst>
              <a:ext uri="{FF2B5EF4-FFF2-40B4-BE49-F238E27FC236}">
                <a16:creationId xmlns:a16="http://schemas.microsoft.com/office/drawing/2014/main" id="{16429609-901E-44FB-9F50-CE6B4A120D5A}"/>
              </a:ext>
            </a:extLst>
          </p:cNvPr>
          <p:cNvSpPr txBox="1"/>
          <p:nvPr/>
        </p:nvSpPr>
        <p:spPr>
          <a:xfrm>
            <a:off x="316523" y="960119"/>
            <a:ext cx="11558954" cy="5693866"/>
          </a:xfrm>
          <a:prstGeom prst="rect">
            <a:avLst/>
          </a:prstGeom>
          <a:noFill/>
        </p:spPr>
        <p:txBody>
          <a:bodyPr wrap="square" rtlCol="0">
            <a:spAutoFit/>
          </a:bodyPr>
          <a:lstStyle/>
          <a:p>
            <a:r>
              <a:rPr lang="en-GB" sz="2000" b="1" dirty="0">
                <a:solidFill>
                  <a:srgbClr val="359568"/>
                </a:solidFill>
                <a:latin typeface="Arial" panose="020B0604020202020204" pitchFamily="34" charset="0"/>
                <a:ea typeface="Calibri" panose="020F0502020204030204" pitchFamily="34" charset="0"/>
                <a:cs typeface="Arial" panose="020B0604020202020204" pitchFamily="34" charset="0"/>
              </a:rPr>
              <a:t>BEST Diary: Important points</a:t>
            </a:r>
          </a:p>
          <a:p>
            <a:pPr marL="285750" indent="-285750">
              <a:buFont typeface="Arial" panose="020B0604020202020204" pitchFamily="34" charset="0"/>
              <a:buChar char="•"/>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Support email or app completion where possible, as exacerbations are the primary trial outcome </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BEST diary is validated for daily use </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If the participant chooses to complete the diary online (either app or email, you must collect their email address, add this to Castor &amp; set up survey notifications </a:t>
            </a:r>
            <a:r>
              <a:rPr lang="en-GB" b="1" u="sng" dirty="0">
                <a:latin typeface="Arial" panose="020B0604020202020204" pitchFamily="34" charset="0"/>
                <a:cs typeface="Arial" panose="020B0604020202020204" pitchFamily="34" charset="0"/>
              </a:rPr>
              <a:t>during visit 2</a:t>
            </a:r>
            <a:r>
              <a:rPr lang="en-GB"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This is</a:t>
            </a:r>
            <a:r>
              <a:rPr lang="en-GB" b="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to allow the App or email notifications to be set up for the start of trial (visit 2)</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Please review the “</a:t>
            </a:r>
            <a:r>
              <a:rPr lang="en-GB" b="1" dirty="0">
                <a:latin typeface="Arial" panose="020B0604020202020204" pitchFamily="34" charset="0"/>
                <a:cs typeface="Arial" panose="020B0604020202020204" pitchFamily="34" charset="0"/>
              </a:rPr>
              <a:t>ESCAPE Castor ePRO Site Guide</a:t>
            </a:r>
            <a:r>
              <a:rPr lang="en-GB" dirty="0">
                <a:latin typeface="Arial" panose="020B0604020202020204" pitchFamily="34" charset="0"/>
                <a:cs typeface="Arial" panose="020B0604020202020204" pitchFamily="34" charset="0"/>
              </a:rPr>
              <a:t>” for step-by-step instructions on how to activate the ePRO symptom diary for participants </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ea typeface="Calibri" panose="020F0502020204030204" pitchFamily="34" charset="0"/>
                <a:cs typeface="Arial" panose="020B0604020202020204" pitchFamily="34" charset="0"/>
              </a:rPr>
              <a:t>If a participant withdraws from the trial or does not wish to continue the symptom diary, the daily notifications can be stopped. Please see ePRO site guide.</a:t>
            </a:r>
          </a:p>
          <a:p>
            <a:pPr marL="285750" indent="-285750">
              <a:buFont typeface="Arial" panose="020B0604020202020204" pitchFamily="34" charset="0"/>
              <a:buChar char="•"/>
            </a:pPr>
            <a:endParaRPr lang="en-GB"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b="1" dirty="0">
              <a:solidFill>
                <a:srgbClr val="00748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B4711AFA-0A97-E6A0-DBCC-EB24C8A2EF7D}"/>
              </a:ext>
            </a:extLst>
          </p:cNvPr>
          <p:cNvSpPr>
            <a:spLocks noGrp="1"/>
          </p:cNvSpPr>
          <p:nvPr>
            <p:ph type="sldNum" sz="quarter" idx="12"/>
          </p:nvPr>
        </p:nvSpPr>
        <p:spPr/>
        <p:txBody>
          <a:bodyPr/>
          <a:lstStyle/>
          <a:p>
            <a:fld id="{8DC25873-D336-487A-A319-996D5E8BF626}" type="slidenum">
              <a:rPr lang="en-GB" smtClean="0"/>
              <a:t>8</a:t>
            </a:fld>
            <a:endParaRPr lang="en-GB"/>
          </a:p>
        </p:txBody>
      </p:sp>
      <p:pic>
        <p:nvPicPr>
          <p:cNvPr id="2" name="Picture 1">
            <a:extLst>
              <a:ext uri="{FF2B5EF4-FFF2-40B4-BE49-F238E27FC236}">
                <a16:creationId xmlns:a16="http://schemas.microsoft.com/office/drawing/2014/main" id="{F8DF6602-E392-4DC6-967E-9FD8A2AA3CD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915527" y="204015"/>
            <a:ext cx="4438273" cy="688908"/>
          </a:xfrm>
          <a:prstGeom prst="rect">
            <a:avLst/>
          </a:prstGeom>
        </p:spPr>
      </p:pic>
    </p:spTree>
    <p:extLst>
      <p:ext uri="{BB962C8B-B14F-4D97-AF65-F5344CB8AC3E}">
        <p14:creationId xmlns:p14="http://schemas.microsoft.com/office/powerpoint/2010/main" val="609384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57F88-0F0F-244B-9349-576AA1A1AD8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78A7789-5D1A-3C23-24C4-6931829B2B6D}"/>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Paper diary completion</a:t>
            </a:r>
          </a:p>
        </p:txBody>
      </p:sp>
      <p:sp>
        <p:nvSpPr>
          <p:cNvPr id="8" name="TextBox 7">
            <a:extLst>
              <a:ext uri="{FF2B5EF4-FFF2-40B4-BE49-F238E27FC236}">
                <a16:creationId xmlns:a16="http://schemas.microsoft.com/office/drawing/2014/main" id="{83188BFB-AF4A-DE9E-F1AC-6B150A7C22A4}"/>
              </a:ext>
            </a:extLst>
          </p:cNvPr>
          <p:cNvSpPr txBox="1"/>
          <p:nvPr/>
        </p:nvSpPr>
        <p:spPr>
          <a:xfrm>
            <a:off x="316523" y="923543"/>
            <a:ext cx="8788976" cy="5693866"/>
          </a:xfrm>
          <a:prstGeom prst="rect">
            <a:avLst/>
          </a:prstGeom>
          <a:noFill/>
        </p:spPr>
        <p:txBody>
          <a:bodyPr wrap="square" rtlCol="0">
            <a:spAutoFit/>
          </a:bodyPr>
          <a:lstStyle/>
          <a:p>
            <a:r>
              <a:rPr lang="en-GB" sz="2000" b="1" dirty="0">
                <a:solidFill>
                  <a:srgbClr val="359568"/>
                </a:solidFill>
                <a:latin typeface="Arial" panose="020B0604020202020204" pitchFamily="34" charset="0"/>
                <a:ea typeface="Calibri" panose="020F0502020204030204" pitchFamily="34" charset="0"/>
                <a:cs typeface="Arial" panose="020B0604020202020204" pitchFamily="34" charset="0"/>
              </a:rPr>
              <a:t>Paper diary completion </a:t>
            </a:r>
          </a:p>
          <a:p>
            <a:pPr marL="285750" indent="-285750">
              <a:buFont typeface="Arial" panose="020B0604020202020204" pitchFamily="34" charset="0"/>
              <a:buChar char="•"/>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If a participant can only complete symptom diary on paper:</a:t>
            </a:r>
          </a:p>
          <a:p>
            <a:pPr marL="285750" indent="-285750">
              <a:buFont typeface="Arial" panose="020B0604020202020204" pitchFamily="34" charset="0"/>
              <a:buChar char="•"/>
            </a:pPr>
            <a:endParaRPr lang="en-GB"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ea typeface="Calibri" panose="020F0502020204030204" pitchFamily="34" charset="0"/>
                <a:cs typeface="Arial" panose="020B0604020202020204" pitchFamily="34" charset="0"/>
              </a:rPr>
              <a:t>At visit 2: provide participant with initial paper pack of weekly diaries</a:t>
            </a:r>
          </a:p>
          <a:p>
            <a:pPr marL="285750" indent="-285750">
              <a:buFont typeface="Arial" panose="020B0604020202020204" pitchFamily="34" charset="0"/>
              <a:buChar char="•"/>
            </a:pPr>
            <a:endParaRPr lang="en-GB"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ea typeface="Calibri" panose="020F0502020204030204" pitchFamily="34" charset="0"/>
                <a:cs typeface="Arial" panose="020B0604020202020204" pitchFamily="34" charset="0"/>
              </a:rPr>
              <a:t>Visit 3 phone call: verbal review that paper diary is being completed </a:t>
            </a:r>
          </a:p>
          <a:p>
            <a:pPr marL="285750" indent="-285750">
              <a:buFont typeface="Arial" panose="020B0604020202020204" pitchFamily="34" charset="0"/>
              <a:buChar char="•"/>
            </a:pPr>
            <a:endParaRPr lang="en-GB"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ea typeface="Calibri" panose="020F0502020204030204" pitchFamily="34" charset="0"/>
                <a:cs typeface="Arial" panose="020B0604020202020204" pitchFamily="34" charset="0"/>
              </a:rPr>
              <a:t>Visit 4 &amp; 5: collect paper diary pack &amp; reissue new paper pack for the </a:t>
            </a:r>
          </a:p>
          <a:p>
            <a:r>
              <a:rPr lang="en-GB" dirty="0">
                <a:latin typeface="Arial" panose="020B0604020202020204" pitchFamily="34" charset="0"/>
                <a:ea typeface="Calibri" panose="020F0502020204030204" pitchFamily="34" charset="0"/>
                <a:cs typeface="Arial" panose="020B0604020202020204" pitchFamily="34" charset="0"/>
              </a:rPr>
              <a:t>following visit</a:t>
            </a:r>
          </a:p>
          <a:p>
            <a:pPr marL="285750" indent="-285750">
              <a:buFont typeface="Arial" panose="020B0604020202020204" pitchFamily="34" charset="0"/>
              <a:buChar char="•"/>
            </a:pPr>
            <a:endParaRPr lang="en-GB"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ea typeface="Calibri" panose="020F0502020204030204" pitchFamily="34" charset="0"/>
                <a:cs typeface="Arial" panose="020B0604020202020204" pitchFamily="34" charset="0"/>
              </a:rPr>
              <a:t>Paper diaries must be transcribed into Castor</a:t>
            </a:r>
          </a:p>
          <a:p>
            <a:pPr marL="285750" indent="-285750">
              <a:buFont typeface="Arial" panose="020B0604020202020204" pitchFamily="34" charset="0"/>
              <a:buChar char="•"/>
            </a:pPr>
            <a:endParaRPr lang="en-GB"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ea typeface="Calibri" panose="020F0502020204030204" pitchFamily="34" charset="0"/>
                <a:cs typeface="Arial" panose="020B0604020202020204" pitchFamily="34" charset="0"/>
              </a:rPr>
              <a:t>To record a paper diary:</a:t>
            </a:r>
          </a:p>
          <a:p>
            <a:endParaRPr lang="en-GB" dirty="0">
              <a:latin typeface="Arial" panose="020B0604020202020204" pitchFamily="34" charset="0"/>
              <a:ea typeface="Calibri" panose="020F0502020204030204" pitchFamily="34" charset="0"/>
              <a:cs typeface="Arial" panose="020B0604020202020204" pitchFamily="34" charset="0"/>
            </a:endParaRPr>
          </a:p>
          <a:p>
            <a:r>
              <a:rPr lang="en-GB" dirty="0">
                <a:latin typeface="Arial" panose="020B0604020202020204" pitchFamily="34" charset="0"/>
                <a:ea typeface="Calibri" panose="020F0502020204030204" pitchFamily="34" charset="0"/>
                <a:cs typeface="Arial" panose="020B0604020202020204" pitchFamily="34" charset="0"/>
              </a:rPr>
              <a:t>select a participant ID – click repeating data – select ESCAPE Paper Symptom Diary  </a:t>
            </a:r>
          </a:p>
          <a:p>
            <a:pPr marL="285750" indent="-285750">
              <a:buFont typeface="Arial" panose="020B0604020202020204" pitchFamily="34" charset="0"/>
              <a:buChar char="•"/>
            </a:pPr>
            <a:endParaRPr lang="en-GB"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b="1" dirty="0">
              <a:solidFill>
                <a:srgbClr val="00748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pic>
        <p:nvPicPr>
          <p:cNvPr id="4" name="Picture 3" descr="Screenshot CASTOR creating paper diary entry">
            <a:extLst>
              <a:ext uri="{FF2B5EF4-FFF2-40B4-BE49-F238E27FC236}">
                <a16:creationId xmlns:a16="http://schemas.microsoft.com/office/drawing/2014/main" id="{574FABD1-39BD-C20E-8926-BDD929145D68}"/>
              </a:ext>
            </a:extLst>
          </p:cNvPr>
          <p:cNvPicPr>
            <a:picLocks noChangeAspect="1"/>
          </p:cNvPicPr>
          <p:nvPr/>
        </p:nvPicPr>
        <p:blipFill>
          <a:blip r:embed="rId3"/>
          <a:srcRect l="35763" t="34541" r="35816" b="22864"/>
          <a:stretch>
            <a:fillRect/>
          </a:stretch>
        </p:blipFill>
        <p:spPr>
          <a:xfrm>
            <a:off x="8154510" y="1585838"/>
            <a:ext cx="3817219" cy="3074982"/>
          </a:xfrm>
          <a:prstGeom prst="rect">
            <a:avLst/>
          </a:prstGeom>
        </p:spPr>
      </p:pic>
      <p:sp>
        <p:nvSpPr>
          <p:cNvPr id="3" name="Slide Number Placeholder 2">
            <a:extLst>
              <a:ext uri="{FF2B5EF4-FFF2-40B4-BE49-F238E27FC236}">
                <a16:creationId xmlns:a16="http://schemas.microsoft.com/office/drawing/2014/main" id="{825C665A-D38F-9199-D879-53AEE6C9B103}"/>
              </a:ext>
            </a:extLst>
          </p:cNvPr>
          <p:cNvSpPr>
            <a:spLocks noGrp="1"/>
          </p:cNvSpPr>
          <p:nvPr>
            <p:ph type="sldNum" sz="quarter" idx="12"/>
          </p:nvPr>
        </p:nvSpPr>
        <p:spPr/>
        <p:txBody>
          <a:bodyPr/>
          <a:lstStyle/>
          <a:p>
            <a:fld id="{8DC25873-D336-487A-A319-996D5E8BF626}" type="slidenum">
              <a:rPr lang="en-GB" smtClean="0"/>
              <a:t>9</a:t>
            </a:fld>
            <a:endParaRPr lang="en-GB"/>
          </a:p>
        </p:txBody>
      </p:sp>
      <p:pic>
        <p:nvPicPr>
          <p:cNvPr id="2" name="Picture 1">
            <a:extLst>
              <a:ext uri="{FF2B5EF4-FFF2-40B4-BE49-F238E27FC236}">
                <a16:creationId xmlns:a16="http://schemas.microsoft.com/office/drawing/2014/main" id="{95F07FDD-9B8A-955F-739A-921BCBC6FD1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406447" y="234635"/>
            <a:ext cx="4438273" cy="688908"/>
          </a:xfrm>
          <a:prstGeom prst="rect">
            <a:avLst/>
          </a:prstGeom>
        </p:spPr>
      </p:pic>
    </p:spTree>
    <p:extLst>
      <p:ext uri="{BB962C8B-B14F-4D97-AF65-F5344CB8AC3E}">
        <p14:creationId xmlns:p14="http://schemas.microsoft.com/office/powerpoint/2010/main" val="1295706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397832A99D214383255139361EE27E" ma:contentTypeVersion="16" ma:contentTypeDescription="Create a new document." ma:contentTypeScope="" ma:versionID="8ec6bbfe3c5f801f511a2e223dbacb7c">
  <xsd:schema xmlns:xsd="http://www.w3.org/2001/XMLSchema" xmlns:xs="http://www.w3.org/2001/XMLSchema" xmlns:p="http://schemas.microsoft.com/office/2006/metadata/properties" xmlns:ns2="7f0f797f-fc30-40b0-ba8f-2eda3f87d1fd" xmlns:ns3="cb6a2286-f96f-4f80-9e3c-3c712f41363c" targetNamespace="http://schemas.microsoft.com/office/2006/metadata/properties" ma:root="true" ma:fieldsID="4db5cc0bd97df227dac9ea00c17beaf8" ns2:_="" ns3:_="">
    <xsd:import namespace="7f0f797f-fc30-40b0-ba8f-2eda3f87d1fd"/>
    <xsd:import namespace="cb6a2286-f96f-4f80-9e3c-3c712f41363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2:dat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0f797f-fc30-40b0-ba8f-2eda3f87d1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5643730-4106-43af-9ce9-7aa0c1c95a00"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date" ma:index="22" nillable="true" ma:displayName="date" ma:format="DateOnly" ma:internalName="date">
      <xsd:simpleType>
        <xsd:restriction base="dms:DateTime"/>
      </xsd:simpleType>
    </xsd:element>
    <xsd:element name="MediaServiceLocation" ma:index="23"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6a2286-f96f-4f80-9e3c-3c712f41363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b60ae714-eeef-4260-8890-bc8536ad6dfd}" ma:internalName="TaxCatchAll" ma:showField="CatchAllData" ma:web="cb6a2286-f96f-4f80-9e3c-3c712f41363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f0f797f-fc30-40b0-ba8f-2eda3f87d1fd">
      <Terms xmlns="http://schemas.microsoft.com/office/infopath/2007/PartnerControls"/>
    </lcf76f155ced4ddcb4097134ff3c332f>
    <TaxCatchAll xmlns="cb6a2286-f96f-4f80-9e3c-3c712f41363c" xsi:nil="true"/>
    <date xmlns="7f0f797f-fc30-40b0-ba8f-2eda3f87d1f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937538-BCBB-4A02-906B-0FA2D258A2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0f797f-fc30-40b0-ba8f-2eda3f87d1fd"/>
    <ds:schemaRef ds:uri="cb6a2286-f96f-4f80-9e3c-3c712f4136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90EF54-58D6-4E51-AA59-8188692B4305}">
  <ds:schemaRefs>
    <ds:schemaRef ds:uri="http://purl.org/dc/dcmitype/"/>
    <ds:schemaRef ds:uri="http://schemas.microsoft.com/office/infopath/2007/PartnerControls"/>
    <ds:schemaRef ds:uri="http://schemas.microsoft.com/office/2006/metadata/properties"/>
    <ds:schemaRef ds:uri="http://purl.org/dc/terms/"/>
    <ds:schemaRef ds:uri="http://schemas.microsoft.com/office/2006/documentManagement/types"/>
    <ds:schemaRef ds:uri="http://purl.org/dc/elements/1.1/"/>
    <ds:schemaRef ds:uri="http://schemas.openxmlformats.org/package/2006/metadata/core-properties"/>
    <ds:schemaRef ds:uri="7f0f797f-fc30-40b0-ba8f-2eda3f87d1fd"/>
    <ds:schemaRef ds:uri="cb6a2286-f96f-4f80-9e3c-3c712f41363c"/>
    <ds:schemaRef ds:uri="http://www.w3.org/XML/1998/namespace"/>
  </ds:schemaRefs>
</ds:datastoreItem>
</file>

<file path=customXml/itemProps3.xml><?xml version="1.0" encoding="utf-8"?>
<ds:datastoreItem xmlns:ds="http://schemas.openxmlformats.org/officeDocument/2006/customXml" ds:itemID="{9371B229-0CF7-43BF-B980-EE4DFEF4BB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TotalTime>
  <Words>900</Words>
  <Application>Microsoft Office PowerPoint</Application>
  <PresentationFormat>Widescreen</PresentationFormat>
  <Paragraphs>126</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 Data Collection &amp; Data Entry </vt:lpstr>
      <vt:lpstr>CASTOR eCRF</vt:lpstr>
      <vt:lpstr>CASTOR Training</vt:lpstr>
      <vt:lpstr>BEST Diary</vt:lpstr>
      <vt:lpstr>Epro best Diary</vt:lpstr>
      <vt:lpstr>Activating Epro surveys</vt:lpstr>
      <vt:lpstr>Creating a survey package invitation</vt:lpstr>
      <vt:lpstr>BEST Diary Important points</vt:lpstr>
      <vt:lpstr>Paper diary completion</vt:lpstr>
      <vt:lpstr>Castor Training </vt:lpstr>
      <vt:lpstr>Paper worksheets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AIR-NET</dc:title>
  <dc:creator>Fiona McLaren-Neil (Staff)</dc:creator>
  <cp:lastModifiedBy>Jack Hinchcliffe (Staff)</cp:lastModifiedBy>
  <cp:revision>2</cp:revision>
  <dcterms:created xsi:type="dcterms:W3CDTF">2021-09-21T07:24:36Z</dcterms:created>
  <dcterms:modified xsi:type="dcterms:W3CDTF">2026-03-09T15:09:57Z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0x01010022397832A99D214383255139361EE27E</vt:lpwstr>
  </property>
  <property fmtid="{D5CDD505-2E9C-101B-9397-08002B2CF9AE}" pid="3" name="Order">
    <vt:r8>430200</vt:r8>
  </property>
  <property fmtid="{D5CDD505-2E9C-101B-9397-08002B2CF9AE}" pid="4" name="MediaServiceImageTags">
    <vt:lpwstr/>
  </property>
  <property fmtid="{D5CDD505-2E9C-101B-9397-08002B2CF9AE}" pid="5" name="MSIP_Label_a618d1e0-f5d7-4da7-8ddd-3b83021a2c85_Enabled">
    <vt:lpwstr>true</vt:lpwstr>
  </property>
  <property fmtid="{D5CDD505-2E9C-101B-9397-08002B2CF9AE}" pid="6" name="MSIP_Label_a618d1e0-f5d7-4da7-8ddd-3b83021a2c85_SetDate">
    <vt:lpwstr>2025-05-26T10:28:45Z</vt:lpwstr>
  </property>
  <property fmtid="{D5CDD505-2E9C-101B-9397-08002B2CF9AE}" pid="7" name="MSIP_Label_a618d1e0-f5d7-4da7-8ddd-3b83021a2c85_Method">
    <vt:lpwstr>Standard</vt:lpwstr>
  </property>
  <property fmtid="{D5CDD505-2E9C-101B-9397-08002B2CF9AE}" pid="8" name="MSIP_Label_a618d1e0-f5d7-4da7-8ddd-3b83021a2c85_Name">
    <vt:lpwstr>Private</vt:lpwstr>
  </property>
  <property fmtid="{D5CDD505-2E9C-101B-9397-08002B2CF9AE}" pid="9" name="MSIP_Label_a618d1e0-f5d7-4da7-8ddd-3b83021a2c85_SiteId">
    <vt:lpwstr>ae323139-093a-4d2a-81a6-5d334bcd9019</vt:lpwstr>
  </property>
  <property fmtid="{D5CDD505-2E9C-101B-9397-08002B2CF9AE}" pid="10" name="MSIP_Label_a618d1e0-f5d7-4da7-8ddd-3b83021a2c85_ActionId">
    <vt:lpwstr>70480169-8a47-4a59-9d15-7a099c39f7c2</vt:lpwstr>
  </property>
  <property fmtid="{D5CDD505-2E9C-101B-9397-08002B2CF9AE}" pid="11" name="MSIP_Label_a618d1e0-f5d7-4da7-8ddd-3b83021a2c85_ContentBits">
    <vt:lpwstr>0</vt:lpwstr>
  </property>
  <property fmtid="{D5CDD505-2E9C-101B-9397-08002B2CF9AE}" pid="12" name="MSIP_Label_a618d1e0-f5d7-4da7-8ddd-3b83021a2c85_Tag">
    <vt:lpwstr>10, 3, 0, 1</vt:lpwstr>
  </property>
</Properties>
</file>