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83" r:id="rId7"/>
    <p:sldId id="258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9568"/>
    <a:srgbClr val="FFFFFF"/>
    <a:srgbClr val="319466"/>
    <a:srgbClr val="4E95D9"/>
    <a:srgbClr val="007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18B6B9-0BEA-4085-AB5C-020F70E4F90C}" v="97" dt="2026-03-09T15:02:15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80" d="100"/>
          <a:sy n="80" d="100"/>
        </p:scale>
        <p:origin x="102" y="7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Hinchcliffe (Staff)" userId="107332fb-c3d0-425d-bbcf-f96957e0e55e" providerId="ADAL" clId="{ABC59560-D6F9-44F6-A314-41836124989B}"/>
    <pc:docChg chg="custSel modSld">
      <pc:chgData name="Jack Hinchcliffe (Staff)" userId="107332fb-c3d0-425d-bbcf-f96957e0e55e" providerId="ADAL" clId="{ABC59560-D6F9-44F6-A314-41836124989B}" dt="2026-03-09T15:02:15.986" v="158" actId="13244"/>
      <pc:docMkLst>
        <pc:docMk/>
      </pc:docMkLst>
      <pc:sldChg chg="addSp delSp modSp mod">
        <pc:chgData name="Jack Hinchcliffe (Staff)" userId="107332fb-c3d0-425d-bbcf-f96957e0e55e" providerId="ADAL" clId="{ABC59560-D6F9-44F6-A314-41836124989B}" dt="2026-03-09T15:01:48.673" v="152" actId="13244"/>
        <pc:sldMkLst>
          <pc:docMk/>
          <pc:sldMk cId="2942099368" sldId="256"/>
        </pc:sldMkLst>
        <pc:spChg chg="mod">
          <ac:chgData name="Jack Hinchcliffe (Staff)" userId="107332fb-c3d0-425d-bbcf-f96957e0e55e" providerId="ADAL" clId="{ABC59560-D6F9-44F6-A314-41836124989B}" dt="2026-03-09T15:01:36.897" v="150" actId="13244"/>
          <ac:spMkLst>
            <pc:docMk/>
            <pc:sldMk cId="2942099368" sldId="256"/>
            <ac:spMk id="2" creationId="{3BEB875D-9A46-69BD-8A36-D933A57C95E8}"/>
          </ac:spMkLst>
        </pc:spChg>
        <pc:spChg chg="mod">
          <ac:chgData name="Jack Hinchcliffe (Staff)" userId="107332fb-c3d0-425d-bbcf-f96957e0e55e" providerId="ADAL" clId="{ABC59560-D6F9-44F6-A314-41836124989B}" dt="2026-03-09T15:01:38.961" v="151" actId="13244"/>
          <ac:spMkLst>
            <pc:docMk/>
            <pc:sldMk cId="2942099368" sldId="256"/>
            <ac:spMk id="4" creationId="{C6F9D7F3-8CE6-43E2-A3E0-5D15EED0DC77}"/>
          </ac:spMkLst>
        </pc:spChg>
        <pc:spChg chg="mod">
          <ac:chgData name="Jack Hinchcliffe (Staff)" userId="107332fb-c3d0-425d-bbcf-f96957e0e55e" providerId="ADAL" clId="{ABC59560-D6F9-44F6-A314-41836124989B}" dt="2026-03-09T15:01:48.673" v="152" actId="13244"/>
          <ac:spMkLst>
            <pc:docMk/>
            <pc:sldMk cId="2942099368" sldId="256"/>
            <ac:spMk id="6" creationId="{83788640-EEF7-466C-9813-970DB2D849DD}"/>
          </ac:spMkLst>
        </pc:spChg>
        <pc:picChg chg="add mod">
          <ac:chgData name="Jack Hinchcliffe (Staff)" userId="107332fb-c3d0-425d-bbcf-f96957e0e55e" providerId="ADAL" clId="{ABC59560-D6F9-44F6-A314-41836124989B}" dt="2026-03-09T15:00:53.493" v="52" actId="962"/>
          <ac:picMkLst>
            <pc:docMk/>
            <pc:sldMk cId="2942099368" sldId="256"/>
            <ac:picMk id="5" creationId="{563FF8A7-92CC-946C-19E6-B737E38DAB21}"/>
          </ac:picMkLst>
        </pc:picChg>
        <pc:picChg chg="mod">
          <ac:chgData name="Jack Hinchcliffe (Staff)" userId="107332fb-c3d0-425d-bbcf-f96957e0e55e" providerId="ADAL" clId="{ABC59560-D6F9-44F6-A314-41836124989B}" dt="2026-03-09T15:00:54.439" v="53" actId="962"/>
          <ac:picMkLst>
            <pc:docMk/>
            <pc:sldMk cId="2942099368" sldId="256"/>
            <ac:picMk id="7" creationId="{4C88D979-1667-9571-0577-C73C3663E88A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01:55.432" v="153" actId="13244"/>
        <pc:sldMkLst>
          <pc:docMk/>
          <pc:sldMk cId="2340864920" sldId="257"/>
        </pc:sldMkLst>
        <pc:spChg chg="add mod">
          <ac:chgData name="Jack Hinchcliffe (Staff)" userId="107332fb-c3d0-425d-bbcf-f96957e0e55e" providerId="ADAL" clId="{ABC59560-D6F9-44F6-A314-41836124989B}" dt="2026-03-09T15:01:55.432" v="153" actId="13244"/>
          <ac:spMkLst>
            <pc:docMk/>
            <pc:sldMk cId="2340864920" sldId="257"/>
            <ac:spMk id="3" creationId="{332FD3C6-8156-BD64-373D-FBCF3C567B1A}"/>
          </ac:spMkLst>
        </pc:spChg>
        <pc:picChg chg="mod">
          <ac:chgData name="Jack Hinchcliffe (Staff)" userId="107332fb-c3d0-425d-bbcf-f96957e0e55e" providerId="ADAL" clId="{ABC59560-D6F9-44F6-A314-41836124989B}" dt="2026-03-09T15:00:55.145" v="54" actId="962"/>
          <ac:picMkLst>
            <pc:docMk/>
            <pc:sldMk cId="2340864920" sldId="257"/>
            <ac:picMk id="2" creationId="{55C5D76C-6CB9-0D80-CA7C-AD7DA8735555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02:09.793" v="156" actId="13244"/>
        <pc:sldMkLst>
          <pc:docMk/>
          <pc:sldMk cId="3887908888" sldId="258"/>
        </pc:sldMkLst>
        <pc:spChg chg="add mod">
          <ac:chgData name="Jack Hinchcliffe (Staff)" userId="107332fb-c3d0-425d-bbcf-f96957e0e55e" providerId="ADAL" clId="{ABC59560-D6F9-44F6-A314-41836124989B}" dt="2026-03-09T15:02:09.793" v="156" actId="13244"/>
          <ac:spMkLst>
            <pc:docMk/>
            <pc:sldMk cId="3887908888" sldId="258"/>
            <ac:spMk id="4" creationId="{472C58A1-7C25-FED1-8643-F05B1A2FCE5D}"/>
          </ac:spMkLst>
        </pc:spChg>
        <pc:picChg chg="mod">
          <ac:chgData name="Jack Hinchcliffe (Staff)" userId="107332fb-c3d0-425d-bbcf-f96957e0e55e" providerId="ADAL" clId="{ABC59560-D6F9-44F6-A314-41836124989B}" dt="2026-03-09T15:00:56.756" v="56" actId="962"/>
          <ac:picMkLst>
            <pc:docMk/>
            <pc:sldMk cId="3887908888" sldId="258"/>
            <ac:picMk id="3" creationId="{AB3E2947-46AB-CDDF-37FB-608CCE1E260B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02:04.362" v="155" actId="13244"/>
        <pc:sldMkLst>
          <pc:docMk/>
          <pc:sldMk cId="3454259184" sldId="283"/>
        </pc:sldMkLst>
        <pc:spChg chg="add mod">
          <ac:chgData name="Jack Hinchcliffe (Staff)" userId="107332fb-c3d0-425d-bbcf-f96957e0e55e" providerId="ADAL" clId="{ABC59560-D6F9-44F6-A314-41836124989B}" dt="2026-03-09T15:02:04.362" v="155" actId="13244"/>
          <ac:spMkLst>
            <pc:docMk/>
            <pc:sldMk cId="3454259184" sldId="283"/>
            <ac:spMk id="4" creationId="{ABC85706-9A6F-485C-3C1D-1CF3370CE6AB}"/>
          </ac:spMkLst>
        </pc:spChg>
        <pc:spChg chg="mod">
          <ac:chgData name="Jack Hinchcliffe (Staff)" userId="107332fb-c3d0-425d-bbcf-f96957e0e55e" providerId="ADAL" clId="{ABC59560-D6F9-44F6-A314-41836124989B}" dt="2026-03-09T15:02:02.786" v="154" actId="13244"/>
          <ac:spMkLst>
            <pc:docMk/>
            <pc:sldMk cId="3454259184" sldId="283"/>
            <ac:spMk id="6" creationId="{2585F2A3-826B-45FA-B3F0-2FE428153B09}"/>
          </ac:spMkLst>
        </pc:spChg>
        <pc:picChg chg="mod">
          <ac:chgData name="Jack Hinchcliffe (Staff)" userId="107332fb-c3d0-425d-bbcf-f96957e0e55e" providerId="ADAL" clId="{ABC59560-D6F9-44F6-A314-41836124989B}" dt="2026-03-09T15:00:55.715" v="55" actId="962"/>
          <ac:picMkLst>
            <pc:docMk/>
            <pc:sldMk cId="3454259184" sldId="283"/>
            <ac:picMk id="2" creationId="{A5BEC8B3-3298-21E5-D707-9F80C57151FC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02:15.986" v="158" actId="13244"/>
        <pc:sldMkLst>
          <pc:docMk/>
          <pc:sldMk cId="783648666" sldId="284"/>
        </pc:sldMkLst>
        <pc:spChg chg="add mod">
          <ac:chgData name="Jack Hinchcliffe (Staff)" userId="107332fb-c3d0-425d-bbcf-f96957e0e55e" providerId="ADAL" clId="{ABC59560-D6F9-44F6-A314-41836124989B}" dt="2026-03-09T15:02:12.161" v="157" actId="13244"/>
          <ac:spMkLst>
            <pc:docMk/>
            <pc:sldMk cId="783648666" sldId="284"/>
            <ac:spMk id="4" creationId="{87926EC8-7C2A-E1D5-560A-850B805EA9DD}"/>
          </ac:spMkLst>
        </pc:spChg>
        <pc:spChg chg="mod">
          <ac:chgData name="Jack Hinchcliffe (Staff)" userId="107332fb-c3d0-425d-bbcf-f96957e0e55e" providerId="ADAL" clId="{ABC59560-D6F9-44F6-A314-41836124989B}" dt="2026-03-09T15:02:15.986" v="158" actId="13244"/>
          <ac:spMkLst>
            <pc:docMk/>
            <pc:sldMk cId="783648666" sldId="284"/>
            <ac:spMk id="6" creationId="{2585F2A3-826B-45FA-B3F0-2FE428153B09}"/>
          </ac:spMkLst>
        </pc:spChg>
        <pc:picChg chg="mod">
          <ac:chgData name="Jack Hinchcliffe (Staff)" userId="107332fb-c3d0-425d-bbcf-f96957e0e55e" providerId="ADAL" clId="{ABC59560-D6F9-44F6-A314-41836124989B}" dt="2026-03-09T15:00:57.306" v="57" actId="962"/>
          <ac:picMkLst>
            <pc:docMk/>
            <pc:sldMk cId="783648666" sldId="284"/>
            <ac:picMk id="3" creationId="{16E51830-A595-E713-4FB2-9179866DC7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1E64F-CC2F-46C1-BB49-EE09442226D0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550D-D039-4EF6-8D65-2BB6C4E77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2673-B463-473A-AE6E-5C3698BD7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4A21C-2267-48AF-86E9-E620EC80A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C5A33-3761-47C3-95DE-2BF165DD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3760-2AA3-4DAB-B9A0-7BCCD79DB9BB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B847D-03F7-4E44-B77F-B2EB08DC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B278E-7670-41E4-9918-EF5C3C4D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D0C23-7CE5-47AC-B603-C31A1744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FDEB6-2D8C-4A63-8283-B5306504E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1ECC-350F-49F5-94A8-3AD2EC1E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2570-D805-4311-B3CE-21ABE610D5E6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AB424-C784-40B1-BE01-98564B11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3205-FA4A-40F3-805E-ECE126CE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70CD1-0D12-4797-9E50-AA85724F5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41C96-7C7F-4E5C-81D0-753993B5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FF059-E35B-4926-ABDB-C46418BC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5986-A010-422A-AF11-6636871A2583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E47A7-42DC-4EF9-8FA5-BBC7A703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51B7E-F753-462D-93B1-CA0BB248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2C9B-4AC1-494B-BA77-04B89E8F8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C1CC-63D4-4322-AF81-9144D33D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4BECC-D184-49BB-9627-46989BDF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3742-A857-4055-AC86-0EB961BDE55C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718B1-F14B-4CEF-ADE7-A5946BAD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ADEE1-DB79-4FEB-A892-FBC88E90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00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591C-F970-4BB1-B59A-D26F6503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2B0D3-08CF-42FA-BB59-F49F9192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B4E0D-DE1F-486B-9130-BF2F42EB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AB57-B7E2-4380-A5B1-7A3C2A655302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F911-B052-4B9A-A00C-68369FA3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AE0ED-8D1F-4B5B-81E3-97F15559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1C1A-66B8-410E-88F7-CB21FA1A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48354-3C42-4854-AC0D-21DEC99D2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CF493-FB8D-48A1-8069-17E5D70F1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FA15D-6B16-4CA1-9A98-69F896BF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8D-D947-432A-9C0A-28297CB4CAB9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96AA-1633-4747-8244-47646E3E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064C2-A8D9-489D-87CE-D4894C5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49CF4-F0B3-4F45-9B3D-4BE4A8B73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6F1D9-02F8-435E-B878-17C893E6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1B808-555A-4F69-AD5F-A3ECB61BB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A724EB-01B1-4902-8C1E-E772F16B5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77F15-D883-4529-9C8B-DB8D243BF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127C4-AAC1-4529-9F07-F0CBF4F7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2F4F-3925-43DF-8F03-13140802F73B}" type="datetime1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616D1E-D3C2-40CC-961B-286CC7A0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01AD7-2ECB-4411-B10B-3728C245B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9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2057-BB0A-4AA2-B82F-523CA801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B40822-F1DC-4520-81D5-5693AB5D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F03A-D5FE-4EBA-A89E-32504AD4396E}" type="datetime1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AD1AE-0A84-4C96-BBFA-2903788A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80C16-B016-42C2-818D-70F7A97CB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04839-0D3A-42F5-B473-E621341C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48A0-328B-46BB-84AD-52F1B7198D73}" type="datetime1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A721E5-A67E-4296-84FD-FF7E70C4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9FCD0-B7A0-45FD-8002-3B7ADBBF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98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6901-313F-4AB5-8492-745BBF33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7C630-C276-4598-804E-CCB09A751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F8294-A6F7-475B-B64E-5C92320BE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E852F-200F-4859-9566-091A92C8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1335-CD84-426D-B764-70B4E8F8A2E9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B9D36-5E1E-4792-9268-27F58F8C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E4D3A-F5BF-4D87-B031-0099978D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9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F2D1-1785-4561-8FE9-427B792B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3DFE-CC7D-4E7C-BF05-38DB4D18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41F28-0192-4F74-B534-07975D744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C97F0-A32E-4171-93D2-CD769E56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9075-2245-44B9-B073-35B1EEF6492B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161AC-137F-4F59-9901-1C91B5ED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0FC5-DBFC-4C43-A687-7DE7345B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39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D1E102-428B-484B-A3CF-F6F6297E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BAC4-FF72-453F-A3D9-0F3C0E63C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1867-11C0-4366-96AF-AF77556E8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E8683-AB5C-40F0-9976-DAD9A9256C6F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0BD3-636E-4DC8-BA51-CAFA2BDC6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C18D0-15F4-4ADA-A4D4-BD1C685DF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35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B875D-9A46-69BD-8A36-D933A57C9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>
                <a:solidFill>
                  <a:srgbClr val="0074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rgbClr val="319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 Data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9D7F3-8CE6-43E2-A3E0-5D15EED0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405" y="6173787"/>
            <a:ext cx="4316027" cy="365125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9 ESCAPE Training Presentation Source Data V1 30-01-26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88640-EEF7-466C-9813-970DB2D84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1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3FF8A7-92CC-946C-19E6-B737E38DA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432" y="1436555"/>
            <a:ext cx="2219136" cy="15972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88D979-1667-9571-0577-C73C3663E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429" y="157196"/>
            <a:ext cx="443827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9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FD3C6-8156-BD64-373D-FBCF3C567B1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Source data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620642" y="1348100"/>
            <a:ext cx="10950716" cy="509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500" b="1" i="0" u="none" strike="noStrike" kern="1200" cap="none" spc="0" normalizeH="0" baseline="0" noProof="0" dirty="0">
              <a:ln>
                <a:noFill/>
              </a:ln>
              <a:solidFill>
                <a:srgbClr val="35956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Visits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500" b="1" i="0" u="none" strike="noStrike" kern="1200" cap="none" spc="0" normalizeH="0" baseline="0" noProof="0" dirty="0">
              <a:ln>
                <a:noFill/>
              </a:ln>
              <a:solidFill>
                <a:srgbClr val="00748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All data collected must have source data in the participant’s medical record 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kumimoji="0" lang="en-GB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llows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for Source Data Verification (SDV)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kumimoji="0" lang="en-GB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Allows other healthcare professionals</a:t>
            </a: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to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know about the trial and any assessments completed </a:t>
            </a:r>
          </a:p>
          <a:p>
            <a:pPr lvl="1">
              <a:lnSpc>
                <a:spcPct val="115000"/>
              </a:lnSpc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during the visits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Eligibility Form is mandatory and is source data for participant eligibility and Dr signature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kumimoji="0" lang="en-GB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AEs must be fully documented in the participant medical notes</a:t>
            </a:r>
          </a:p>
          <a:p>
            <a:pPr lvl="1">
              <a:lnSpc>
                <a:spcPct val="115000"/>
              </a:lnSpc>
              <a:defRPr/>
            </a:pPr>
            <a:endParaRPr kumimoji="0" lang="en-GB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Template medical note continuation sheets are provided and can be used if wished. If used, these should be filed in the medical notes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prstClr val="black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If worksheets are used to record source data, they must be filed in the medical notes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The worksheets do not cover everything which is required to be recorded in the medical notes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prstClr val="black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2</a:t>
            </a:fld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C5D76C-6CB9-0D80-CA7C-AD7DA8735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085" y="136525"/>
            <a:ext cx="443827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86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C85706-9A6F-485C-3C1D-1CF3370CE6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Source data visit 1 and visit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C30571-A602-F5CE-1BB3-D3037909D36F}"/>
              </a:ext>
            </a:extLst>
          </p:cNvPr>
          <p:cNvSpPr txBox="1"/>
          <p:nvPr/>
        </p:nvSpPr>
        <p:spPr>
          <a:xfrm>
            <a:off x="756139" y="1234383"/>
            <a:ext cx="10597661" cy="5304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35956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Visit 1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359568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Front coloured card/sheet/sticker/pop up to state they are a research participant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Copy of signed Informed Consent Form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Copy of Participant Information Sheet (PIS) participant has consented to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Copy of GP letter informing GP of participation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Confirmation that the participant has had the PIS for at least 24 hours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lang="en-GB" dirty="0">
              <a:solidFill>
                <a:prstClr val="black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Visit 2 Eligibility Confirmation Form 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ust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be completed </a:t>
            </a: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before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randomisation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Must be dated and signed by a doctor on Delegation Log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Must be filed in the medical record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748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BEC8B3-3298-21E5-D707-9F80C5715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229202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25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C58A1-7C25-FED1-8643-F05B1A2FCE5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Source data all visits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4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3844D5-1043-9D72-EC71-547A83C333CB}"/>
              </a:ext>
            </a:extLst>
          </p:cNvPr>
          <p:cNvSpPr txBox="1"/>
          <p:nvPr/>
        </p:nvSpPr>
        <p:spPr>
          <a:xfrm>
            <a:off x="643996" y="1468858"/>
            <a:ext cx="10597661" cy="488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35956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Visits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Date of visit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Confirmation participant identity was verified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Details of any notable findings at the visit and any action taken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Record of clinical sputum samples taken &amp; results 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Changes to con meds (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or state there were no changes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) 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AE’s (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or state there were none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) 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Confirmation that the visit was carried out as per protocol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Name and Signature of Research staff completing the visit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748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748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3E2947-46AB-CDDF-37FB-608CCE1E2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3527" y="263708"/>
            <a:ext cx="443827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08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926EC8-7C2A-E1D5-560A-850B805EA9D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Source data assessments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967E4F-5D7F-5E2D-AC4F-90870B0DED54}"/>
              </a:ext>
            </a:extLst>
          </p:cNvPr>
          <p:cNvSpPr txBox="1"/>
          <p:nvPr/>
        </p:nvSpPr>
        <p:spPr>
          <a:xfrm>
            <a:off x="756139" y="1186114"/>
            <a:ext cx="10597661" cy="5535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35956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3595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Assessments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History of bronchiectasis details, if source data not elsewhere in medical notes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Medical history if not elsewhere in medical notes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Height and weight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For women who were deemed not WOCBP, document how this was confirmed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Pregnancy test results for WOCBP at visit 1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Physical exam normal/abnormal and action taken if appropriate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Evidence for questions asked for Bronchiectasis Severity Index, if not elsewhere in medical notes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Copy of ECG signed and dated by a doctor on Delegation Log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Result of ECG i.e. normal/abnormal and any action taken if appropriate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Vital signs results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748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748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5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E51830-A595-E713-4FB2-9179866DC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272334"/>
            <a:ext cx="443827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648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0f797f-fc30-40b0-ba8f-2eda3f87d1fd">
      <Terms xmlns="http://schemas.microsoft.com/office/infopath/2007/PartnerControls"/>
    </lcf76f155ced4ddcb4097134ff3c332f>
    <TaxCatchAll xmlns="cb6a2286-f96f-4f80-9e3c-3c712f41363c" xsi:nil="true"/>
    <date xmlns="7f0f797f-fc30-40b0-ba8f-2eda3f87d1f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97832A99D214383255139361EE27E" ma:contentTypeVersion="16" ma:contentTypeDescription="Create a new document." ma:contentTypeScope="" ma:versionID="8ec6bbfe3c5f801f511a2e223dbacb7c">
  <xsd:schema xmlns:xsd="http://www.w3.org/2001/XMLSchema" xmlns:xs="http://www.w3.org/2001/XMLSchema" xmlns:p="http://schemas.microsoft.com/office/2006/metadata/properties" xmlns:ns2="7f0f797f-fc30-40b0-ba8f-2eda3f87d1fd" xmlns:ns3="cb6a2286-f96f-4f80-9e3c-3c712f41363c" targetNamespace="http://schemas.microsoft.com/office/2006/metadata/properties" ma:root="true" ma:fieldsID="4db5cc0bd97df227dac9ea00c17beaf8" ns2:_="" ns3:_="">
    <xsd:import namespace="7f0f797f-fc30-40b0-ba8f-2eda3f87d1fd"/>
    <xsd:import namespace="cb6a2286-f96f-4f80-9e3c-3c712f413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dat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f797f-fc30-40b0-ba8f-2eda3f87d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5643730-4106-43af-9ce9-7aa0c1c95a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a2286-f96f-4f80-9e3c-3c712f4136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60ae714-eeef-4260-8890-bc8536ad6dfd}" ma:internalName="TaxCatchAll" ma:showField="CatchAllData" ma:web="cb6a2286-f96f-4f80-9e3c-3c712f413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90EF54-58D6-4E51-AA59-8188692B4305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b6a2286-f96f-4f80-9e3c-3c712f41363c"/>
    <ds:schemaRef ds:uri="7f0f797f-fc30-40b0-ba8f-2eda3f87d1f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371B229-0CF7-43BF-B980-EE4DFEF4BB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434EC8-896F-4D41-BB8E-6F7B033804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f797f-fc30-40b0-ba8f-2eda3f87d1fd"/>
    <ds:schemaRef ds:uri="cb6a2286-f96f-4f80-9e3c-3c712f41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421</Words>
  <Application>Microsoft Office PowerPoint</Application>
  <PresentationFormat>Widescreen</PresentationFormat>
  <Paragraphs>66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   Source Data </vt:lpstr>
      <vt:lpstr>Source data </vt:lpstr>
      <vt:lpstr>Source data visit 1 and visit 2</vt:lpstr>
      <vt:lpstr>Source data all visits</vt:lpstr>
      <vt:lpstr>Source data assessments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AIR-NET</dc:title>
  <dc:creator>Fiona McLaren-Neil (Staff)</dc:creator>
  <cp:lastModifiedBy>Jack Hinchcliffe (Staff)</cp:lastModifiedBy>
  <cp:revision>31</cp:revision>
  <dcterms:created xsi:type="dcterms:W3CDTF">2021-09-21T07:24:36Z</dcterms:created>
  <dcterms:modified xsi:type="dcterms:W3CDTF">2026-03-09T15:02:16Z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0x01010022397832A99D214383255139361EE27E</vt:lpwstr>
  </property>
  <property fmtid="{D5CDD505-2E9C-101B-9397-08002B2CF9AE}" pid="3" name="Order">
    <vt:r8>430200</vt:r8>
  </property>
  <property fmtid="{D5CDD505-2E9C-101B-9397-08002B2CF9AE}" pid="4" name="MediaServiceImageTags">
    <vt:lpwstr/>
  </property>
  <property fmtid="{D5CDD505-2E9C-101B-9397-08002B2CF9AE}" pid="5" name="MSIP_Label_a618d1e0-f5d7-4da7-8ddd-3b83021a2c85_Enabled">
    <vt:lpwstr>true</vt:lpwstr>
  </property>
  <property fmtid="{D5CDD505-2E9C-101B-9397-08002B2CF9AE}" pid="6" name="MSIP_Label_a618d1e0-f5d7-4da7-8ddd-3b83021a2c85_SetDate">
    <vt:lpwstr>2025-05-26T10:28:28Z</vt:lpwstr>
  </property>
  <property fmtid="{D5CDD505-2E9C-101B-9397-08002B2CF9AE}" pid="7" name="MSIP_Label_a618d1e0-f5d7-4da7-8ddd-3b83021a2c85_Method">
    <vt:lpwstr>Standard</vt:lpwstr>
  </property>
  <property fmtid="{D5CDD505-2E9C-101B-9397-08002B2CF9AE}" pid="8" name="MSIP_Label_a618d1e0-f5d7-4da7-8ddd-3b83021a2c85_Name">
    <vt:lpwstr>Private</vt:lpwstr>
  </property>
  <property fmtid="{D5CDD505-2E9C-101B-9397-08002B2CF9AE}" pid="9" name="MSIP_Label_a618d1e0-f5d7-4da7-8ddd-3b83021a2c85_SiteId">
    <vt:lpwstr>ae323139-093a-4d2a-81a6-5d334bcd9019</vt:lpwstr>
  </property>
  <property fmtid="{D5CDD505-2E9C-101B-9397-08002B2CF9AE}" pid="10" name="MSIP_Label_a618d1e0-f5d7-4da7-8ddd-3b83021a2c85_ActionId">
    <vt:lpwstr>e4490f91-9af8-4878-be68-b2023817e377</vt:lpwstr>
  </property>
  <property fmtid="{D5CDD505-2E9C-101B-9397-08002B2CF9AE}" pid="11" name="MSIP_Label_a618d1e0-f5d7-4da7-8ddd-3b83021a2c85_ContentBits">
    <vt:lpwstr>0</vt:lpwstr>
  </property>
  <property fmtid="{D5CDD505-2E9C-101B-9397-08002B2CF9AE}" pid="12" name="MSIP_Label_a618d1e0-f5d7-4da7-8ddd-3b83021a2c85_Tag">
    <vt:lpwstr>10, 3, 0, 1</vt:lpwstr>
  </property>
</Properties>
</file>