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0"/>
  </p:notesMasterIdLst>
  <p:sldIdLst>
    <p:sldId id="256" r:id="rId5"/>
    <p:sldId id="257" r:id="rId6"/>
    <p:sldId id="283" r:id="rId7"/>
    <p:sldId id="258" r:id="rId8"/>
    <p:sldId id="284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59568"/>
    <a:srgbClr val="FFFFFF"/>
    <a:srgbClr val="319466"/>
    <a:srgbClr val="4E95D9"/>
    <a:srgbClr val="00748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D18B6B9-0BEA-4085-AB5C-020F70E4F90C}" v="97" dt="2026-03-09T15:02:15.98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34567" autoAdjust="0"/>
    <p:restoredTop sz="86441" autoAdjust="0"/>
  </p:normalViewPr>
  <p:slideViewPr>
    <p:cSldViewPr snapToGrid="0">
      <p:cViewPr varScale="1">
        <p:scale>
          <a:sx n="80" d="100"/>
          <a:sy n="80" d="100"/>
        </p:scale>
        <p:origin x="102" y="72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microsoft.com/office/2016/11/relationships/changesInfo" Target="changesInfos/changesInfo1.xml"/><Relationship Id="rId10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ack Hinchcliffe (Staff)" userId="107332fb-c3d0-425d-bbcf-f96957e0e55e" providerId="ADAL" clId="{ABC59560-D6F9-44F6-A314-41836124989B}"/>
    <pc:docChg chg="custSel modSld">
      <pc:chgData name="Jack Hinchcliffe (Staff)" userId="107332fb-c3d0-425d-bbcf-f96957e0e55e" providerId="ADAL" clId="{ABC59560-D6F9-44F6-A314-41836124989B}" dt="2026-03-09T15:02:15.986" v="158" actId="13244"/>
      <pc:docMkLst>
        <pc:docMk/>
      </pc:docMkLst>
      <pc:sldChg chg="addSp delSp modSp mod">
        <pc:chgData name="Jack Hinchcliffe (Staff)" userId="107332fb-c3d0-425d-bbcf-f96957e0e55e" providerId="ADAL" clId="{ABC59560-D6F9-44F6-A314-41836124989B}" dt="2026-03-09T15:01:48.673" v="152" actId="13244"/>
        <pc:sldMkLst>
          <pc:docMk/>
          <pc:sldMk cId="2942099368" sldId="256"/>
        </pc:sldMkLst>
        <pc:spChg chg="mod">
          <ac:chgData name="Jack Hinchcliffe (Staff)" userId="107332fb-c3d0-425d-bbcf-f96957e0e55e" providerId="ADAL" clId="{ABC59560-D6F9-44F6-A314-41836124989B}" dt="2026-03-09T15:01:36.897" v="150" actId="13244"/>
          <ac:spMkLst>
            <pc:docMk/>
            <pc:sldMk cId="2942099368" sldId="256"/>
            <ac:spMk id="2" creationId="{3BEB875D-9A46-69BD-8A36-D933A57C95E8}"/>
          </ac:spMkLst>
        </pc:spChg>
        <pc:spChg chg="mod">
          <ac:chgData name="Jack Hinchcliffe (Staff)" userId="107332fb-c3d0-425d-bbcf-f96957e0e55e" providerId="ADAL" clId="{ABC59560-D6F9-44F6-A314-41836124989B}" dt="2026-03-09T15:01:38.961" v="151" actId="13244"/>
          <ac:spMkLst>
            <pc:docMk/>
            <pc:sldMk cId="2942099368" sldId="256"/>
            <ac:spMk id="4" creationId="{C6F9D7F3-8CE6-43E2-A3E0-5D15EED0DC77}"/>
          </ac:spMkLst>
        </pc:spChg>
        <pc:spChg chg="mod">
          <ac:chgData name="Jack Hinchcliffe (Staff)" userId="107332fb-c3d0-425d-bbcf-f96957e0e55e" providerId="ADAL" clId="{ABC59560-D6F9-44F6-A314-41836124989B}" dt="2026-03-09T15:01:48.673" v="152" actId="13244"/>
          <ac:spMkLst>
            <pc:docMk/>
            <pc:sldMk cId="2942099368" sldId="256"/>
            <ac:spMk id="6" creationId="{83788640-EEF7-466C-9813-970DB2D849DD}"/>
          </ac:spMkLst>
        </pc:spChg>
        <pc:picChg chg="add mod">
          <ac:chgData name="Jack Hinchcliffe (Staff)" userId="107332fb-c3d0-425d-bbcf-f96957e0e55e" providerId="ADAL" clId="{ABC59560-D6F9-44F6-A314-41836124989B}" dt="2026-03-09T15:00:53.493" v="52" actId="962"/>
          <ac:picMkLst>
            <pc:docMk/>
            <pc:sldMk cId="2942099368" sldId="256"/>
            <ac:picMk id="5" creationId="{563FF8A7-92CC-946C-19E6-B737E38DAB21}"/>
          </ac:picMkLst>
        </pc:picChg>
        <pc:picChg chg="mod">
          <ac:chgData name="Jack Hinchcliffe (Staff)" userId="107332fb-c3d0-425d-bbcf-f96957e0e55e" providerId="ADAL" clId="{ABC59560-D6F9-44F6-A314-41836124989B}" dt="2026-03-09T15:00:54.439" v="53" actId="962"/>
          <ac:picMkLst>
            <pc:docMk/>
            <pc:sldMk cId="2942099368" sldId="256"/>
            <ac:picMk id="7" creationId="{4C88D979-1667-9571-0577-C73C3663E88A}"/>
          </ac:picMkLst>
        </pc:picChg>
      </pc:sldChg>
      <pc:sldChg chg="addSp modSp mod">
        <pc:chgData name="Jack Hinchcliffe (Staff)" userId="107332fb-c3d0-425d-bbcf-f96957e0e55e" providerId="ADAL" clId="{ABC59560-D6F9-44F6-A314-41836124989B}" dt="2026-03-09T15:01:55.432" v="153" actId="13244"/>
        <pc:sldMkLst>
          <pc:docMk/>
          <pc:sldMk cId="2340864920" sldId="257"/>
        </pc:sldMkLst>
        <pc:spChg chg="add mod">
          <ac:chgData name="Jack Hinchcliffe (Staff)" userId="107332fb-c3d0-425d-bbcf-f96957e0e55e" providerId="ADAL" clId="{ABC59560-D6F9-44F6-A314-41836124989B}" dt="2026-03-09T15:01:55.432" v="153" actId="13244"/>
          <ac:spMkLst>
            <pc:docMk/>
            <pc:sldMk cId="2340864920" sldId="257"/>
            <ac:spMk id="3" creationId="{332FD3C6-8156-BD64-373D-FBCF3C567B1A}"/>
          </ac:spMkLst>
        </pc:spChg>
        <pc:picChg chg="mod">
          <ac:chgData name="Jack Hinchcliffe (Staff)" userId="107332fb-c3d0-425d-bbcf-f96957e0e55e" providerId="ADAL" clId="{ABC59560-D6F9-44F6-A314-41836124989B}" dt="2026-03-09T15:00:55.145" v="54" actId="962"/>
          <ac:picMkLst>
            <pc:docMk/>
            <pc:sldMk cId="2340864920" sldId="257"/>
            <ac:picMk id="2" creationId="{55C5D76C-6CB9-0D80-CA7C-AD7DA8735555}"/>
          </ac:picMkLst>
        </pc:picChg>
      </pc:sldChg>
      <pc:sldChg chg="addSp modSp mod">
        <pc:chgData name="Jack Hinchcliffe (Staff)" userId="107332fb-c3d0-425d-bbcf-f96957e0e55e" providerId="ADAL" clId="{ABC59560-D6F9-44F6-A314-41836124989B}" dt="2026-03-09T15:02:09.793" v="156" actId="13244"/>
        <pc:sldMkLst>
          <pc:docMk/>
          <pc:sldMk cId="3887908888" sldId="258"/>
        </pc:sldMkLst>
        <pc:spChg chg="add mod">
          <ac:chgData name="Jack Hinchcliffe (Staff)" userId="107332fb-c3d0-425d-bbcf-f96957e0e55e" providerId="ADAL" clId="{ABC59560-D6F9-44F6-A314-41836124989B}" dt="2026-03-09T15:02:09.793" v="156" actId="13244"/>
          <ac:spMkLst>
            <pc:docMk/>
            <pc:sldMk cId="3887908888" sldId="258"/>
            <ac:spMk id="4" creationId="{472C58A1-7C25-FED1-8643-F05B1A2FCE5D}"/>
          </ac:spMkLst>
        </pc:spChg>
        <pc:picChg chg="mod">
          <ac:chgData name="Jack Hinchcliffe (Staff)" userId="107332fb-c3d0-425d-bbcf-f96957e0e55e" providerId="ADAL" clId="{ABC59560-D6F9-44F6-A314-41836124989B}" dt="2026-03-09T15:00:56.756" v="56" actId="962"/>
          <ac:picMkLst>
            <pc:docMk/>
            <pc:sldMk cId="3887908888" sldId="258"/>
            <ac:picMk id="3" creationId="{AB3E2947-46AB-CDDF-37FB-608CCE1E260B}"/>
          </ac:picMkLst>
        </pc:picChg>
      </pc:sldChg>
      <pc:sldChg chg="addSp modSp mod">
        <pc:chgData name="Jack Hinchcliffe (Staff)" userId="107332fb-c3d0-425d-bbcf-f96957e0e55e" providerId="ADAL" clId="{ABC59560-D6F9-44F6-A314-41836124989B}" dt="2026-03-09T15:02:04.362" v="155" actId="13244"/>
        <pc:sldMkLst>
          <pc:docMk/>
          <pc:sldMk cId="3454259184" sldId="283"/>
        </pc:sldMkLst>
        <pc:spChg chg="add mod">
          <ac:chgData name="Jack Hinchcliffe (Staff)" userId="107332fb-c3d0-425d-bbcf-f96957e0e55e" providerId="ADAL" clId="{ABC59560-D6F9-44F6-A314-41836124989B}" dt="2026-03-09T15:02:04.362" v="155" actId="13244"/>
          <ac:spMkLst>
            <pc:docMk/>
            <pc:sldMk cId="3454259184" sldId="283"/>
            <ac:spMk id="4" creationId="{ABC85706-9A6F-485C-3C1D-1CF3370CE6AB}"/>
          </ac:spMkLst>
        </pc:spChg>
        <pc:spChg chg="mod">
          <ac:chgData name="Jack Hinchcliffe (Staff)" userId="107332fb-c3d0-425d-bbcf-f96957e0e55e" providerId="ADAL" clId="{ABC59560-D6F9-44F6-A314-41836124989B}" dt="2026-03-09T15:02:02.786" v="154" actId="13244"/>
          <ac:spMkLst>
            <pc:docMk/>
            <pc:sldMk cId="3454259184" sldId="283"/>
            <ac:spMk id="6" creationId="{2585F2A3-826B-45FA-B3F0-2FE428153B09}"/>
          </ac:spMkLst>
        </pc:spChg>
        <pc:picChg chg="mod">
          <ac:chgData name="Jack Hinchcliffe (Staff)" userId="107332fb-c3d0-425d-bbcf-f96957e0e55e" providerId="ADAL" clId="{ABC59560-D6F9-44F6-A314-41836124989B}" dt="2026-03-09T15:00:55.715" v="55" actId="962"/>
          <ac:picMkLst>
            <pc:docMk/>
            <pc:sldMk cId="3454259184" sldId="283"/>
            <ac:picMk id="2" creationId="{A5BEC8B3-3298-21E5-D707-9F80C57151FC}"/>
          </ac:picMkLst>
        </pc:picChg>
      </pc:sldChg>
      <pc:sldChg chg="addSp modSp mod">
        <pc:chgData name="Jack Hinchcliffe (Staff)" userId="107332fb-c3d0-425d-bbcf-f96957e0e55e" providerId="ADAL" clId="{ABC59560-D6F9-44F6-A314-41836124989B}" dt="2026-03-09T15:02:15.986" v="158" actId="13244"/>
        <pc:sldMkLst>
          <pc:docMk/>
          <pc:sldMk cId="783648666" sldId="284"/>
        </pc:sldMkLst>
        <pc:spChg chg="add mod">
          <ac:chgData name="Jack Hinchcliffe (Staff)" userId="107332fb-c3d0-425d-bbcf-f96957e0e55e" providerId="ADAL" clId="{ABC59560-D6F9-44F6-A314-41836124989B}" dt="2026-03-09T15:02:12.161" v="157" actId="13244"/>
          <ac:spMkLst>
            <pc:docMk/>
            <pc:sldMk cId="783648666" sldId="284"/>
            <ac:spMk id="4" creationId="{87926EC8-7C2A-E1D5-560A-850B805EA9DD}"/>
          </ac:spMkLst>
        </pc:spChg>
        <pc:spChg chg="mod">
          <ac:chgData name="Jack Hinchcliffe (Staff)" userId="107332fb-c3d0-425d-bbcf-f96957e0e55e" providerId="ADAL" clId="{ABC59560-D6F9-44F6-A314-41836124989B}" dt="2026-03-09T15:02:15.986" v="158" actId="13244"/>
          <ac:spMkLst>
            <pc:docMk/>
            <pc:sldMk cId="783648666" sldId="284"/>
            <ac:spMk id="6" creationId="{2585F2A3-826B-45FA-B3F0-2FE428153B09}"/>
          </ac:spMkLst>
        </pc:spChg>
        <pc:picChg chg="mod">
          <ac:chgData name="Jack Hinchcliffe (Staff)" userId="107332fb-c3d0-425d-bbcf-f96957e0e55e" providerId="ADAL" clId="{ABC59560-D6F9-44F6-A314-41836124989B}" dt="2026-03-09T15:00:57.306" v="57" actId="962"/>
          <ac:picMkLst>
            <pc:docMk/>
            <pc:sldMk cId="783648666" sldId="284"/>
            <ac:picMk id="3" creationId="{16E51830-A595-E713-4FB2-9179866DC7D0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0F1E64F-CC2F-46C1-BB49-EE09442226D0}" type="datetimeFigureOut">
              <a:rPr lang="en-GB" smtClean="0"/>
              <a:t>09/03/2026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8C0550D-D039-4EF6-8D65-2BB6C4E77AC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740293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B72673-B463-473A-AE6E-5C3698BD7E0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FF4A21C-2267-48AF-86E9-E620EC80A52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CEC5A33-3761-47C3-95DE-2BF165DDE1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973760-2AA3-4DAB-B9A0-7BCCD79DB9BB}" type="datetime1">
              <a:rPr lang="en-GB" smtClean="0"/>
              <a:t>09/03/2026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2EB847D-03F7-4E44-B77F-B2EB08DC67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GREAT-2 Training Presentation 1 Introduction V0.1 02-12-22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54B278E-7670-41E4-9918-EF5C3C4D34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C25873-D336-487A-A319-996D5E8BF62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415514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7D0C23-7CE5-47AC-B603-C31A174409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7AFDEB6-2D8C-4A63-8283-B5306504EBA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771ECC-350F-49F5-94A8-3AD2EC1EF9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4C2570-D805-4311-B3CE-21ABE610D5E6}" type="datetime1">
              <a:rPr lang="en-GB" smtClean="0"/>
              <a:t>09/03/2026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11AB424-C784-40B1-BE01-98564B114B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GREAT-2 Training Presentation 1 Introduction V0.1 02-12-22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0343205-FA4A-40F3-805E-ECE126CE32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C25873-D336-487A-A319-996D5E8BF62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044457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3570CD1-0D12-4797-9E50-AA85724F5BD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B341C96-7C7F-4E5C-81D0-753993B5B89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48FF059-E35B-4926-ABDB-C46418BC4A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BA5986-A010-422A-AF11-6636871A2583}" type="datetime1">
              <a:rPr lang="en-GB" smtClean="0"/>
              <a:t>09/03/2026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9BE47A7-42DC-4EF9-8FA5-BBC7A703D5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GREAT-2 Training Presentation 1 Introduction V0.1 02-12-22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451B7E-F753-462D-93B1-CA0BB248BC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C25873-D336-487A-A319-996D5E8BF62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488978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FF2C9B-4AC1-494B-BA77-04B89E8F8E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49C1CC-63D4-4322-AF81-9144D33D15D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34BECC-D184-49BB-9627-46989BDF97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583742-A857-4055-AC86-0EB961BDE55C}" type="datetime1">
              <a:rPr lang="en-GB" smtClean="0"/>
              <a:t>09/03/2026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2A718B1-F14B-4CEF-ADE7-A5946BADE5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GREAT-2 Training Presentation 1 Introduction V0.1 02-12-22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A9ADEE1-DB79-4FEB-A892-FBC88E9005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C25873-D336-487A-A319-996D5E8BF62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680047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57591C-F970-4BB1-B59A-D26F650347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002B0D3-08CF-42FA-BB59-F49F9192A4B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3B4E0D-DE1F-486B-9130-BF2F42EBA7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35AB57-B7E2-4380-A5B1-7A3C2A655302}" type="datetime1">
              <a:rPr lang="en-GB" smtClean="0"/>
              <a:t>09/03/2026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0C2F911-B052-4B9A-A00C-68369FA306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GREAT-2 Training Presentation 1 Introduction V0.1 02-12-22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7AAE0ED-8D1F-4B5B-81E3-97F1555975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C25873-D336-487A-A319-996D5E8BF62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016424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6D1C1A-66B8-410E-88F7-CB21FA1A04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148354-3C42-4854-AC0D-21DEC99D26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88CF493-FB8D-48A1-8069-17E5D70F192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90FA15D-6B16-4CA1-9A98-69F896BF6F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B7B8D-D947-432A-9C0A-28297CB4CAB9}" type="datetime1">
              <a:rPr lang="en-GB" smtClean="0"/>
              <a:t>09/03/2026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98E96AA-1633-4747-8244-47646E3E63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GREAT-2 Training Presentation 1 Introduction V0.1 02-12-22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84064C2-A8D9-489D-87CE-D4894C5736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C25873-D336-487A-A319-996D5E8BF62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54974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E49CF4-F0B3-4F45-9B3D-4BE4A8B730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B66F1D9-02F8-435E-B878-17C893E603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C01B808-555A-4F69-AD5F-A3ECB61BBC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FA724EB-01B1-4902-8C1E-E772F16B58A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1B77F15-D883-4529-9C8B-DB8D243BF31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80127C4-AAC1-4529-9F07-F0CBF4F7E6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D2F4F-3925-43DF-8F03-13140802F73B}" type="datetime1">
              <a:rPr lang="en-GB" smtClean="0"/>
              <a:t>09/03/2026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7616D1E-D3C2-40CC-961B-286CC7A0DD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GREAT-2 Training Presentation 1 Introduction V0.1 02-12-22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A401AD7-2ECB-4411-B10B-3728C245B1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C25873-D336-487A-A319-996D5E8BF62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107987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DE2057-BB0A-4AA2-B82F-523CA8013E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7B40822-F1DC-4520-81D5-5693AB5D9C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1FF03A-D5FE-4EBA-A89E-32504AD4396E}" type="datetime1">
              <a:rPr lang="en-GB" smtClean="0"/>
              <a:t>09/03/2026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D0AD1AE-0A84-4C96-BBFA-2903788AFA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GREAT-2 Training Presentation 1 Introduction V0.1 02-12-22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BD80C16-B016-42C2-818D-70F7A97CBF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C25873-D336-487A-A319-996D5E8BF62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22084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3A04839-0D3A-42F5-B473-E621341C2C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4648A0-328B-46BB-84AD-52F1B7198D73}" type="datetime1">
              <a:rPr lang="en-GB" smtClean="0"/>
              <a:t>09/03/2026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AA721E5-A67E-4296-84FD-FF7E70C47F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GREAT-2 Training Presentation 1 Introduction V0.1 02-12-22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CD9FCD0-B7A0-45FD-8002-3B7ADBBFBE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C25873-D336-487A-A319-996D5E8BF62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379856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D06901-313F-4AB5-8492-745BBF3311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57C630-C276-4598-804E-CCB09A751F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2DF8294-A6F7-475B-B64E-5C92320BE84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9DE852F-200F-4859-9566-091A92C88C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591335-CD84-426D-B764-70B4E8F8A2E9}" type="datetime1">
              <a:rPr lang="en-GB" smtClean="0"/>
              <a:t>09/03/2026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6FB9D36-5E1E-4792-9268-27F58F8CC3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GREAT-2 Training Presentation 1 Introduction V0.1 02-12-22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BAE4D3A-F5BF-4D87-B031-0099978D3A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C25873-D336-487A-A319-996D5E8BF62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181927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2DF2D1-1785-4561-8FE9-427B792BE3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1743DFE-CC7D-4E7C-BF05-38DB4D18040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6D41F28-0192-4F74-B534-07975D744CA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A9C97F0-A32E-4171-93D2-CD769E5666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5A9075-2245-44B9-B073-35B1EEF6492B}" type="datetime1">
              <a:rPr lang="en-GB" smtClean="0"/>
              <a:t>09/03/2026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10161AC-137F-4F59-9901-1C91B5ED18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GREAT-2 Training Presentation 1 Introduction V0.1 02-12-22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DC70FC5-DBFC-4C43-A687-7DE7345BB8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C25873-D336-487A-A319-996D5E8BF62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843910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2D1E102-428B-484B-A3CF-F6F6297E43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DA5BAC4-FF72-453F-A3D9-0F3C0E63CCB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F701867-11C0-4366-96AF-AF77556E8DC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7E8683-AB5C-40F0-9976-DAD9A9256C6F}" type="datetime1">
              <a:rPr lang="en-GB" smtClean="0"/>
              <a:t>09/03/2026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1FA0BD3-636E-4DC8-BA51-CAFA2BDC6B3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GB"/>
              <a:t>GREAT-2 Training Presentation 1 Introduction V0.1 02-12-22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EC18D0-15F4-4ADA-A4D4-BD1C685DFA7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C25873-D336-487A-A319-996D5E8BF62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913589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EB875D-9A46-69BD-8A36-D933A57C95E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235200"/>
            <a:ext cx="9144000" cy="2387600"/>
          </a:xfrm>
        </p:spPr>
        <p:txBody>
          <a:bodyPr>
            <a:normAutofit fontScale="90000"/>
          </a:bodyPr>
          <a:lstStyle/>
          <a:p>
            <a:br>
              <a:rPr lang="en-GB" dirty="0"/>
            </a:br>
            <a:br>
              <a:rPr lang="en-GB" dirty="0"/>
            </a:br>
            <a:br>
              <a:rPr lang="en-GB" dirty="0">
                <a:solidFill>
                  <a:srgbClr val="00748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3600" b="1" dirty="0">
                <a:solidFill>
                  <a:srgbClr val="3194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Source Data</a:t>
            </a:r>
            <a:br>
              <a:rPr lang="en-GB" dirty="0"/>
            </a:br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6F9D7F3-8CE6-43E2-A3E0-5D15EED0DC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70405" y="6173787"/>
            <a:ext cx="4316027" cy="365125"/>
          </a:xfrm>
        </p:spPr>
        <p:txBody>
          <a:bodyPr/>
          <a:lstStyle/>
          <a:p>
            <a:pPr algn="l"/>
            <a:r>
              <a:rPr lang="en-GB" dirty="0">
                <a:solidFill>
                  <a:schemeClr val="tx1"/>
                </a:solidFill>
              </a:rPr>
              <a:t>9 ESCAPE Training Presentation Source Data V1 30-01-26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3788640-EEF7-466C-9813-970DB2D849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C25873-D336-487A-A319-996D5E8BF626}" type="slidenum">
              <a:rPr lang="en-GB" smtClean="0"/>
              <a:t>1</a:t>
            </a:fld>
            <a:endParaRPr lang="en-GB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63FF8A7-92CC-946C-19E6-B737E38DAB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86432" y="1436555"/>
            <a:ext cx="2219136" cy="159729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C88D979-1667-9571-0577-C73C3663E8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27429" y="157196"/>
            <a:ext cx="4438273" cy="688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20993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332FD3C6-8156-BD64-373D-FBCF3C567B1A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38200" y="-1325563"/>
            <a:ext cx="10515600" cy="132556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GB" dirty="0"/>
              <a:t>Source data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4646FAB-66D5-40D9-9EFB-7A24D2F4ED6F}"/>
              </a:ext>
            </a:extLst>
          </p:cNvPr>
          <p:cNvSpPr txBox="1"/>
          <p:nvPr/>
        </p:nvSpPr>
        <p:spPr>
          <a:xfrm>
            <a:off x="620642" y="1348100"/>
            <a:ext cx="10950716" cy="50989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35956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Source data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500" b="1" i="0" u="none" strike="noStrike" kern="1200" cap="none" spc="0" normalizeH="0" baseline="0" noProof="0" dirty="0">
              <a:ln>
                <a:noFill/>
              </a:ln>
              <a:solidFill>
                <a:srgbClr val="359568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srgbClr val="35956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All Visits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500" b="1" i="0" u="none" strike="noStrike" kern="1200" cap="none" spc="0" normalizeH="0" baseline="0" noProof="0" dirty="0">
              <a:ln>
                <a:noFill/>
              </a:ln>
              <a:solidFill>
                <a:srgbClr val="00748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8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Arial" panose="020B0604020202020204" pitchFamily="34" charset="0"/>
                <a:cs typeface="+mn-cs"/>
              </a:rPr>
              <a:t>All data collected must have source data in the participant’s medical record </a:t>
            </a:r>
          </a:p>
          <a:p>
            <a:pPr marL="742950" lvl="1" indent="-285750">
              <a:lnSpc>
                <a:spcPct val="115000"/>
              </a:lnSpc>
              <a:buFont typeface="Arial" panose="020B0604020202020204" pitchFamily="34" charset="0"/>
              <a:buChar char="•"/>
              <a:defRPr/>
            </a:pPr>
            <a:r>
              <a:rPr lang="en-GB" dirty="0">
                <a:solidFill>
                  <a:prstClr val="black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A</a:t>
            </a:r>
            <a:r>
              <a:rPr kumimoji="0" lang="en-GB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Arial" panose="020B0604020202020204" pitchFamily="34" charset="0"/>
                <a:cs typeface="+mn-cs"/>
              </a:rPr>
              <a:t>llows</a:t>
            </a:r>
            <a:r>
              <a:rPr kumimoji="0" lang="en-GB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Arial" panose="020B0604020202020204" pitchFamily="34" charset="0"/>
                <a:cs typeface="+mn-cs"/>
              </a:rPr>
              <a:t> for Source Data Verification (SDV)</a:t>
            </a:r>
          </a:p>
          <a:p>
            <a:pPr marL="742950" lvl="1" indent="-285750">
              <a:lnSpc>
                <a:spcPct val="115000"/>
              </a:lnSpc>
              <a:buFont typeface="Arial" panose="020B0604020202020204" pitchFamily="34" charset="0"/>
              <a:buChar char="•"/>
              <a:defRPr/>
            </a:pPr>
            <a:r>
              <a:rPr kumimoji="0" lang="en-GB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Arial" panose="020B0604020202020204" pitchFamily="34" charset="0"/>
                <a:cs typeface="+mn-cs"/>
              </a:rPr>
              <a:t>Allows other healthcare professionals</a:t>
            </a:r>
            <a:r>
              <a:rPr lang="en-GB" dirty="0">
                <a:solidFill>
                  <a:prstClr val="black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 to</a:t>
            </a:r>
            <a:r>
              <a:rPr kumimoji="0" lang="en-GB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Arial" panose="020B0604020202020204" pitchFamily="34" charset="0"/>
                <a:cs typeface="+mn-cs"/>
              </a:rPr>
              <a:t> know about the trial and any assessments completed </a:t>
            </a:r>
          </a:p>
          <a:p>
            <a:pPr lvl="1">
              <a:lnSpc>
                <a:spcPct val="115000"/>
              </a:lnSpc>
              <a:defRPr/>
            </a:pPr>
            <a:r>
              <a:rPr lang="en-GB" dirty="0">
                <a:solidFill>
                  <a:prstClr val="black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    </a:t>
            </a:r>
            <a:r>
              <a:rPr kumimoji="0" lang="en-GB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Arial" panose="020B0604020202020204" pitchFamily="34" charset="0"/>
                <a:cs typeface="+mn-cs"/>
              </a:rPr>
              <a:t>during the visits</a:t>
            </a:r>
          </a:p>
          <a:p>
            <a:pPr marL="742950" lvl="1" indent="-285750">
              <a:lnSpc>
                <a:spcPct val="115000"/>
              </a:lnSpc>
              <a:buFont typeface="Arial" panose="020B0604020202020204" pitchFamily="34" charset="0"/>
              <a:buChar char="•"/>
              <a:defRPr/>
            </a:pPr>
            <a:r>
              <a:rPr lang="en-GB" dirty="0">
                <a:solidFill>
                  <a:prstClr val="black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Eligibility Form is mandatory and is source data for participant eligibility and Dr signature</a:t>
            </a:r>
          </a:p>
          <a:p>
            <a:pPr marL="742950" lvl="1" indent="-285750">
              <a:lnSpc>
                <a:spcPct val="115000"/>
              </a:lnSpc>
              <a:buFont typeface="Arial" panose="020B0604020202020204" pitchFamily="34" charset="0"/>
              <a:buChar char="•"/>
              <a:defRPr/>
            </a:pPr>
            <a:r>
              <a:rPr kumimoji="0" lang="en-GB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Arial" panose="020B0604020202020204" pitchFamily="34" charset="0"/>
                <a:cs typeface="+mn-cs"/>
              </a:rPr>
              <a:t>AEs must be fully documented in the participant medical notes</a:t>
            </a:r>
          </a:p>
          <a:p>
            <a:pPr lvl="1">
              <a:lnSpc>
                <a:spcPct val="115000"/>
              </a:lnSpc>
              <a:defRPr/>
            </a:pPr>
            <a:endParaRPr kumimoji="0" lang="en-GB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Arial" panose="020B0604020202020204" pitchFamily="34" charset="0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dirty="0">
                <a:solidFill>
                  <a:prstClr val="black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Template medical note continuation sheets are provided and can be used if wished. If used, these should be filed in the medical notes</a:t>
            </a:r>
          </a:p>
          <a:p>
            <a:pPr marL="285750" marR="0" lvl="0" indent="-28575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GB" dirty="0">
              <a:solidFill>
                <a:prstClr val="black"/>
              </a:solidFill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marL="285750" indent="-285750">
              <a:lnSpc>
                <a:spcPct val="115000"/>
              </a:lnSpc>
              <a:buFont typeface="Arial" panose="020B0604020202020204" pitchFamily="34" charset="0"/>
              <a:buChar char="•"/>
              <a:defRPr/>
            </a:pPr>
            <a:r>
              <a:rPr lang="en-GB" dirty="0">
                <a:solidFill>
                  <a:prstClr val="black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If worksheets are used to record source data, they must be filed in the medical notes</a:t>
            </a:r>
          </a:p>
          <a:p>
            <a:pPr marL="285750" marR="0" lvl="0" indent="-28575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dirty="0">
                <a:solidFill>
                  <a:prstClr val="black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The worksheets do not cover everything which is required to be recorded in the medical notes</a:t>
            </a:r>
          </a:p>
          <a:p>
            <a:pPr marL="285750" marR="0" lvl="0" indent="-28575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GB" dirty="0">
              <a:solidFill>
                <a:prstClr val="black"/>
              </a:solidFill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585F2A3-826B-45FA-B3F0-2FE428153B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C25873-D336-487A-A319-996D5E8BF626}" type="slidenum">
              <a:rPr lang="en-GB" smtClean="0"/>
              <a:t>2</a:t>
            </a:fld>
            <a:endParaRPr lang="en-GB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55C5D76C-6CB9-0D80-CA7C-AD7DA87355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33085" y="136525"/>
            <a:ext cx="4438273" cy="688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08649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BC85706-9A6F-485C-3C1D-1CF3370CE6AB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38200" y="-1325563"/>
            <a:ext cx="10515600" cy="132556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GB" dirty="0"/>
              <a:t>Source data visit 1 and visit 2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FC30571-A602-F5CE-1BB3-D3037909D36F}"/>
              </a:ext>
            </a:extLst>
          </p:cNvPr>
          <p:cNvSpPr txBox="1"/>
          <p:nvPr/>
        </p:nvSpPr>
        <p:spPr>
          <a:xfrm>
            <a:off x="756139" y="1234383"/>
            <a:ext cx="10597661" cy="53045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35956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Source data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000" b="1" i="0" u="none" strike="noStrike" kern="1200" cap="none" spc="0" normalizeH="0" baseline="0" noProof="0" dirty="0">
              <a:ln>
                <a:noFill/>
              </a:ln>
              <a:solidFill>
                <a:srgbClr val="359568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srgbClr val="35956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Visit 1</a:t>
            </a:r>
            <a:endParaRPr kumimoji="0" lang="en-GB" sz="1800" b="1" i="0" u="none" strike="noStrike" kern="1200" cap="none" spc="0" normalizeH="0" baseline="0" noProof="0" dirty="0">
              <a:ln>
                <a:noFill/>
              </a:ln>
              <a:solidFill>
                <a:srgbClr val="359568"/>
              </a:solidFill>
              <a:effectLst/>
              <a:uLnTx/>
              <a:uFillTx/>
              <a:latin typeface="Arial" panose="020B0604020202020204" pitchFamily="34" charset="0"/>
              <a:ea typeface="Arial" panose="020B0604020202020204" pitchFamily="34" charset="0"/>
              <a:cs typeface="+mn-cs"/>
            </a:endParaRPr>
          </a:p>
          <a:p>
            <a:pPr marL="800100" lvl="1" indent="-342900">
              <a:lnSpc>
                <a:spcPct val="115000"/>
              </a:lnSpc>
              <a:buFont typeface="Symbol" panose="05050102010706020507" pitchFamily="18" charset="2"/>
              <a:buChar char=""/>
              <a:defRPr/>
            </a:pPr>
            <a:r>
              <a:rPr kumimoji="0" lang="en-GB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Arial" panose="020B0604020202020204" pitchFamily="34" charset="0"/>
                <a:cs typeface="+mn-cs"/>
              </a:rPr>
              <a:t>Front coloured card/sheet/sticker/pop up to state they are a research participant</a:t>
            </a:r>
          </a:p>
          <a:p>
            <a:pPr marL="800100" lvl="1" indent="-342900">
              <a:lnSpc>
                <a:spcPct val="115000"/>
              </a:lnSpc>
              <a:buFont typeface="Symbol" panose="05050102010706020507" pitchFamily="18" charset="2"/>
              <a:buChar char=""/>
              <a:defRPr/>
            </a:pPr>
            <a:r>
              <a:rPr kumimoji="0" lang="en-GB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Arial" panose="020B0604020202020204" pitchFamily="34" charset="0"/>
                <a:cs typeface="+mn-cs"/>
              </a:rPr>
              <a:t>Copy of signed Informed Consent Form</a:t>
            </a:r>
          </a:p>
          <a:p>
            <a:pPr marL="800100" lvl="1" indent="-342900">
              <a:lnSpc>
                <a:spcPct val="115000"/>
              </a:lnSpc>
              <a:buFont typeface="Symbol" panose="05050102010706020507" pitchFamily="18" charset="2"/>
              <a:buChar char=""/>
              <a:defRPr/>
            </a:pPr>
            <a:r>
              <a:rPr kumimoji="0" lang="en-GB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Arial" panose="020B0604020202020204" pitchFamily="34" charset="0"/>
                <a:cs typeface="+mn-cs"/>
              </a:rPr>
              <a:t>Copy of Participant Information Sheet (PIS) participant has consented to</a:t>
            </a:r>
          </a:p>
          <a:p>
            <a:pPr marL="800100" lvl="1" indent="-342900">
              <a:lnSpc>
                <a:spcPct val="115000"/>
              </a:lnSpc>
              <a:buFont typeface="Symbol" panose="05050102010706020507" pitchFamily="18" charset="2"/>
              <a:buChar char=""/>
              <a:defRPr/>
            </a:pPr>
            <a:r>
              <a:rPr kumimoji="0" lang="en-GB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Arial" panose="020B0604020202020204" pitchFamily="34" charset="0"/>
                <a:cs typeface="+mn-cs"/>
              </a:rPr>
              <a:t>Copy of GP letter informing GP of participation</a:t>
            </a:r>
          </a:p>
          <a:p>
            <a:pPr marL="800100" lvl="1" indent="-342900">
              <a:lnSpc>
                <a:spcPct val="115000"/>
              </a:lnSpc>
              <a:buFont typeface="Symbol" panose="05050102010706020507" pitchFamily="18" charset="2"/>
              <a:buChar char=""/>
              <a:defRPr/>
            </a:pPr>
            <a:r>
              <a:rPr kumimoji="0" lang="en-GB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Arial" panose="020B0604020202020204" pitchFamily="34" charset="0"/>
                <a:cs typeface="+mn-cs"/>
              </a:rPr>
              <a:t>Confirmation that the participant has had the PIS for at least 24 hours</a:t>
            </a:r>
          </a:p>
          <a:p>
            <a:pPr marL="342900" marR="0" lvl="0" indent="-34290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"/>
              <a:tabLst/>
              <a:defRPr/>
            </a:pPr>
            <a:endParaRPr lang="en-GB" dirty="0">
              <a:solidFill>
                <a:prstClr val="black"/>
              </a:solidFill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marR="0" lvl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srgbClr val="359568"/>
                </a:solidFill>
                <a:effectLst/>
                <a:uLnTx/>
                <a:uFillTx/>
                <a:latin typeface="Arial" panose="020B0604020202020204" pitchFamily="34" charset="0"/>
                <a:ea typeface="Arial" panose="020B0604020202020204" pitchFamily="34" charset="0"/>
                <a:cs typeface="+mn-cs"/>
              </a:rPr>
              <a:t>Visit 2 Eligibility Confirmation Form </a:t>
            </a:r>
          </a:p>
          <a:p>
            <a:pPr marL="800100" lvl="1" indent="-342900">
              <a:lnSpc>
                <a:spcPct val="115000"/>
              </a:lnSpc>
              <a:buFont typeface="Symbol" panose="05050102010706020507" pitchFamily="18" charset="2"/>
              <a:buChar char=""/>
              <a:defRPr/>
            </a:pPr>
            <a:r>
              <a:rPr lang="en-GB" dirty="0">
                <a:solidFill>
                  <a:prstClr val="black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M</a:t>
            </a:r>
            <a:r>
              <a:rPr kumimoji="0" lang="en-GB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Arial" panose="020B0604020202020204" pitchFamily="34" charset="0"/>
                <a:cs typeface="+mn-cs"/>
              </a:rPr>
              <a:t>ust</a:t>
            </a:r>
            <a:r>
              <a:rPr kumimoji="0" lang="en-GB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Arial" panose="020B0604020202020204" pitchFamily="34" charset="0"/>
                <a:cs typeface="+mn-cs"/>
              </a:rPr>
              <a:t> be completed </a:t>
            </a:r>
            <a:r>
              <a:rPr kumimoji="0" lang="en-GB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Arial" panose="020B0604020202020204" pitchFamily="34" charset="0"/>
                <a:cs typeface="+mn-cs"/>
              </a:rPr>
              <a:t>before </a:t>
            </a:r>
            <a:r>
              <a:rPr kumimoji="0" lang="en-GB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Arial" panose="020B0604020202020204" pitchFamily="34" charset="0"/>
                <a:cs typeface="+mn-cs"/>
              </a:rPr>
              <a:t>randomisation</a:t>
            </a:r>
          </a:p>
          <a:p>
            <a:pPr marL="800100" lvl="1" indent="-342900">
              <a:lnSpc>
                <a:spcPct val="115000"/>
              </a:lnSpc>
              <a:buFont typeface="Symbol" panose="05050102010706020507" pitchFamily="18" charset="2"/>
              <a:buChar char=""/>
              <a:defRPr/>
            </a:pPr>
            <a:r>
              <a:rPr lang="en-GB" dirty="0">
                <a:solidFill>
                  <a:prstClr val="black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Must be dated and signed by a doctor on Delegation Log</a:t>
            </a:r>
          </a:p>
          <a:p>
            <a:pPr marL="800100" lvl="1" indent="-342900">
              <a:lnSpc>
                <a:spcPct val="115000"/>
              </a:lnSpc>
              <a:buFont typeface="Symbol" panose="05050102010706020507" pitchFamily="18" charset="2"/>
              <a:buChar char=""/>
              <a:defRPr/>
            </a:pPr>
            <a:r>
              <a:rPr kumimoji="0" lang="en-GB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Arial" panose="020B0604020202020204" pitchFamily="34" charset="0"/>
                <a:cs typeface="+mn-cs"/>
              </a:rPr>
              <a:t>Must be filed in the medical record</a:t>
            </a:r>
          </a:p>
          <a:p>
            <a:pPr marL="342900" marR="0" lvl="0" indent="-34290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"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Arial" panose="020B0604020202020204" pitchFamily="34" charset="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Arial" panose="020B0604020202020204" pitchFamily="34" charset="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000" b="1" i="0" u="none" strike="noStrike" kern="1200" cap="none" spc="0" normalizeH="0" baseline="0" noProof="0" dirty="0">
              <a:ln>
                <a:noFill/>
              </a:ln>
              <a:solidFill>
                <a:srgbClr val="00748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5BEC8B3-3298-21E5-D707-9F80C57151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15527" y="229202"/>
            <a:ext cx="4438273" cy="688908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585F2A3-826B-45FA-B3F0-2FE428153B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C25873-D336-487A-A319-996D5E8BF626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542591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472C58A1-7C25-FED1-8643-F05B1A2FCE5D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38200" y="-1325563"/>
            <a:ext cx="10515600" cy="132556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GB" dirty="0"/>
              <a:t>Source data all visits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585F2A3-826B-45FA-B3F0-2FE428153B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C25873-D336-487A-A319-996D5E8BF626}" type="slidenum">
              <a:rPr lang="en-GB" smtClean="0"/>
              <a:t>4</a:t>
            </a:fld>
            <a:endParaRPr lang="en-GB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C3844D5-1043-9D72-EC71-547A83C333CB}"/>
              </a:ext>
            </a:extLst>
          </p:cNvPr>
          <p:cNvSpPr txBox="1"/>
          <p:nvPr/>
        </p:nvSpPr>
        <p:spPr>
          <a:xfrm>
            <a:off x="643996" y="1468858"/>
            <a:ext cx="10597661" cy="48874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35956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Source data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000" b="1" i="0" u="none" strike="noStrike" kern="1200" cap="none" spc="0" normalizeH="0" baseline="0" noProof="0" dirty="0">
              <a:ln>
                <a:noFill/>
              </a:ln>
              <a:solidFill>
                <a:srgbClr val="359568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srgbClr val="35956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All Visits</a:t>
            </a:r>
          </a:p>
          <a:p>
            <a:pPr marL="800100" lvl="1" indent="-342900">
              <a:lnSpc>
                <a:spcPct val="115000"/>
              </a:lnSpc>
              <a:buFont typeface="Symbol" panose="05050102010706020507" pitchFamily="18" charset="2"/>
              <a:buChar char=""/>
              <a:defRPr/>
            </a:pPr>
            <a:r>
              <a:rPr kumimoji="0" lang="en-GB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Arial" panose="020B0604020202020204" pitchFamily="34" charset="0"/>
                <a:cs typeface="+mn-cs"/>
              </a:rPr>
              <a:t>Date of visit</a:t>
            </a:r>
          </a:p>
          <a:p>
            <a:pPr marL="800100" lvl="1" indent="-342900">
              <a:lnSpc>
                <a:spcPct val="115000"/>
              </a:lnSpc>
              <a:buFont typeface="Symbol" panose="05050102010706020507" pitchFamily="18" charset="2"/>
              <a:buChar char=""/>
              <a:defRPr/>
            </a:pPr>
            <a:r>
              <a:rPr kumimoji="0" lang="en-GB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Arial" panose="020B0604020202020204" pitchFamily="34" charset="0"/>
                <a:cs typeface="+mn-cs"/>
              </a:rPr>
              <a:t>Confirmation participant identity was verified</a:t>
            </a:r>
          </a:p>
          <a:p>
            <a:pPr marL="800100" lvl="1" indent="-342900">
              <a:lnSpc>
                <a:spcPct val="115000"/>
              </a:lnSpc>
              <a:buFont typeface="Symbol" panose="05050102010706020507" pitchFamily="18" charset="2"/>
              <a:buChar char=""/>
              <a:defRPr/>
            </a:pPr>
            <a:r>
              <a:rPr kumimoji="0" lang="en-GB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Arial" panose="020B0604020202020204" pitchFamily="34" charset="0"/>
                <a:cs typeface="+mn-cs"/>
              </a:rPr>
              <a:t>Details of any notable findings at the visit and any action taken</a:t>
            </a:r>
          </a:p>
          <a:p>
            <a:pPr marL="800100" lvl="1" indent="-342900">
              <a:lnSpc>
                <a:spcPct val="115000"/>
              </a:lnSpc>
              <a:buFont typeface="Symbol" panose="05050102010706020507" pitchFamily="18" charset="2"/>
              <a:buChar char=""/>
              <a:defRPr/>
            </a:pPr>
            <a:r>
              <a:rPr lang="en-GB" dirty="0">
                <a:solidFill>
                  <a:prstClr val="black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Record of clinical sputum samples taken &amp; results </a:t>
            </a:r>
          </a:p>
          <a:p>
            <a:pPr marL="800100" lvl="1" indent="-342900">
              <a:lnSpc>
                <a:spcPct val="115000"/>
              </a:lnSpc>
              <a:spcAft>
                <a:spcPts val="600"/>
              </a:spcAft>
              <a:buFont typeface="Symbol" panose="05050102010706020507" pitchFamily="18" charset="2"/>
              <a:buChar char=""/>
              <a:defRPr/>
            </a:pPr>
            <a:r>
              <a:rPr kumimoji="0" lang="en-GB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Arial" panose="020B0604020202020204" pitchFamily="34" charset="0"/>
                <a:cs typeface="+mn-cs"/>
              </a:rPr>
              <a:t>Changes to con meds (</a:t>
            </a:r>
            <a:r>
              <a:rPr kumimoji="0" lang="en-GB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Arial" panose="020B0604020202020204" pitchFamily="34" charset="0"/>
                <a:cs typeface="+mn-cs"/>
              </a:rPr>
              <a:t>or state there were no changes</a:t>
            </a:r>
            <a:r>
              <a:rPr kumimoji="0" lang="en-GB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Arial" panose="020B0604020202020204" pitchFamily="34" charset="0"/>
                <a:cs typeface="+mn-cs"/>
              </a:rPr>
              <a:t>) </a:t>
            </a:r>
          </a:p>
          <a:p>
            <a:pPr marL="800100" lvl="1" indent="-342900">
              <a:lnSpc>
                <a:spcPct val="115000"/>
              </a:lnSpc>
              <a:spcAft>
                <a:spcPts val="600"/>
              </a:spcAft>
              <a:buFont typeface="Symbol" panose="05050102010706020507" pitchFamily="18" charset="2"/>
              <a:buChar char=""/>
              <a:defRPr/>
            </a:pPr>
            <a:r>
              <a:rPr kumimoji="0" lang="en-GB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Arial" panose="020B0604020202020204" pitchFamily="34" charset="0"/>
                <a:cs typeface="+mn-cs"/>
              </a:rPr>
              <a:t>AE’s (</a:t>
            </a:r>
            <a:r>
              <a:rPr kumimoji="0" lang="en-GB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Arial" panose="020B0604020202020204" pitchFamily="34" charset="0"/>
                <a:cs typeface="+mn-cs"/>
              </a:rPr>
              <a:t>or state there were none</a:t>
            </a:r>
            <a:r>
              <a:rPr kumimoji="0" lang="en-GB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Arial" panose="020B0604020202020204" pitchFamily="34" charset="0"/>
                <a:cs typeface="+mn-cs"/>
              </a:rPr>
              <a:t>) </a:t>
            </a:r>
          </a:p>
          <a:p>
            <a:pPr marL="800100" lvl="1" indent="-342900">
              <a:lnSpc>
                <a:spcPct val="115000"/>
              </a:lnSpc>
              <a:spcAft>
                <a:spcPts val="600"/>
              </a:spcAft>
              <a:buFont typeface="Symbol" panose="05050102010706020507" pitchFamily="18" charset="2"/>
              <a:buChar char=""/>
              <a:defRPr/>
            </a:pPr>
            <a:r>
              <a:rPr lang="en-GB" dirty="0">
                <a:solidFill>
                  <a:prstClr val="black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Confirmation that the visit was carried out as per protocol</a:t>
            </a:r>
          </a:p>
          <a:p>
            <a:pPr marL="800100" lvl="1" indent="-342900">
              <a:lnSpc>
                <a:spcPct val="115000"/>
              </a:lnSpc>
              <a:spcAft>
                <a:spcPts val="600"/>
              </a:spcAft>
              <a:buFont typeface="Symbol" panose="05050102010706020507" pitchFamily="18" charset="2"/>
              <a:buChar char=""/>
              <a:defRPr/>
            </a:pPr>
            <a:r>
              <a:rPr kumimoji="0" lang="en-GB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Arial" panose="020B0604020202020204" pitchFamily="34" charset="0"/>
                <a:cs typeface="+mn-cs"/>
              </a:rPr>
              <a:t>Name and Signature of Research staff completing the visit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Arial" panose="020B0604020202020204" pitchFamily="34" charset="0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GB" sz="2000" b="1" i="0" u="none" strike="noStrike" kern="1200" cap="none" spc="0" normalizeH="0" baseline="0" noProof="0" dirty="0">
              <a:ln>
                <a:noFill/>
              </a:ln>
              <a:solidFill>
                <a:srgbClr val="00748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000" b="1" i="0" u="none" strike="noStrike" kern="1200" cap="none" spc="0" normalizeH="0" baseline="0" noProof="0" dirty="0">
              <a:ln>
                <a:noFill/>
              </a:ln>
              <a:solidFill>
                <a:srgbClr val="00748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B3E2947-46AB-CDDF-37FB-608CCE1E26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63527" y="263708"/>
            <a:ext cx="4438273" cy="688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79088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87926EC8-7C2A-E1D5-560A-850B805EA9DD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38200" y="-1325563"/>
            <a:ext cx="10515600" cy="132556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GB" dirty="0"/>
              <a:t>Source data assessments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1967E4F-5D7F-5E2D-AC4F-90870B0DED54}"/>
              </a:ext>
            </a:extLst>
          </p:cNvPr>
          <p:cNvSpPr txBox="1"/>
          <p:nvPr/>
        </p:nvSpPr>
        <p:spPr>
          <a:xfrm>
            <a:off x="756139" y="1186114"/>
            <a:ext cx="10597661" cy="55353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35956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Source data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000" b="1" i="0" u="none" strike="noStrike" kern="1200" cap="none" spc="0" normalizeH="0" baseline="0" noProof="0" dirty="0">
              <a:ln>
                <a:noFill/>
              </a:ln>
              <a:solidFill>
                <a:srgbClr val="359568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srgbClr val="35956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Assessments</a:t>
            </a:r>
          </a:p>
          <a:p>
            <a:pPr marL="800100" lvl="1" indent="-342900">
              <a:lnSpc>
                <a:spcPct val="115000"/>
              </a:lnSpc>
              <a:buFont typeface="Symbol" panose="05050102010706020507" pitchFamily="18" charset="2"/>
              <a:buChar char=""/>
              <a:defRPr/>
            </a:pPr>
            <a:r>
              <a:rPr kumimoji="0" lang="en-GB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Arial" panose="020B0604020202020204" pitchFamily="34" charset="0"/>
                <a:cs typeface="+mn-cs"/>
              </a:rPr>
              <a:t>History of bronchiectasis details, if source data not elsewhere in medical notes</a:t>
            </a:r>
          </a:p>
          <a:p>
            <a:pPr marL="800100" lvl="1" indent="-342900">
              <a:lnSpc>
                <a:spcPct val="115000"/>
              </a:lnSpc>
              <a:buFont typeface="Symbol" panose="05050102010706020507" pitchFamily="18" charset="2"/>
              <a:buChar char=""/>
              <a:defRPr/>
            </a:pPr>
            <a:r>
              <a:rPr kumimoji="0" lang="en-GB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Arial" panose="020B0604020202020204" pitchFamily="34" charset="0"/>
                <a:cs typeface="+mn-cs"/>
              </a:rPr>
              <a:t>Medical history if not elsewhere in medical notes</a:t>
            </a:r>
          </a:p>
          <a:p>
            <a:pPr marL="800100" lvl="1" indent="-342900">
              <a:lnSpc>
                <a:spcPct val="115000"/>
              </a:lnSpc>
              <a:buFont typeface="Symbol" panose="05050102010706020507" pitchFamily="18" charset="2"/>
              <a:buChar char=""/>
              <a:defRPr/>
            </a:pPr>
            <a:r>
              <a:rPr kumimoji="0" lang="en-GB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Arial" panose="020B0604020202020204" pitchFamily="34" charset="0"/>
                <a:cs typeface="+mn-cs"/>
              </a:rPr>
              <a:t>Height and weight</a:t>
            </a:r>
          </a:p>
          <a:p>
            <a:pPr marL="800100" lvl="1" indent="-342900">
              <a:lnSpc>
                <a:spcPct val="115000"/>
              </a:lnSpc>
              <a:buFont typeface="Symbol" panose="05050102010706020507" pitchFamily="18" charset="2"/>
              <a:buChar char=""/>
              <a:defRPr/>
            </a:pPr>
            <a:r>
              <a:rPr kumimoji="0" lang="en-GB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Arial" panose="020B0604020202020204" pitchFamily="34" charset="0"/>
                <a:cs typeface="+mn-cs"/>
              </a:rPr>
              <a:t>For women who were deemed not WOCBP, document how this was confirmed</a:t>
            </a:r>
          </a:p>
          <a:p>
            <a:pPr marL="800100" lvl="1" indent="-342900">
              <a:lnSpc>
                <a:spcPct val="115000"/>
              </a:lnSpc>
              <a:buFont typeface="Symbol" panose="05050102010706020507" pitchFamily="18" charset="2"/>
              <a:buChar char=""/>
              <a:defRPr/>
            </a:pPr>
            <a:r>
              <a:rPr lang="en-GB" dirty="0">
                <a:solidFill>
                  <a:prstClr val="black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Pregnancy test results for WOCBP at visit 1</a:t>
            </a:r>
            <a:endParaRPr kumimoji="0" lang="en-GB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Arial" panose="020B0604020202020204" pitchFamily="34" charset="0"/>
              <a:cs typeface="+mn-cs"/>
            </a:endParaRPr>
          </a:p>
          <a:p>
            <a:pPr marL="800100" lvl="1" indent="-342900">
              <a:lnSpc>
                <a:spcPct val="115000"/>
              </a:lnSpc>
              <a:buFont typeface="Symbol" panose="05050102010706020507" pitchFamily="18" charset="2"/>
              <a:buChar char=""/>
              <a:defRPr/>
            </a:pPr>
            <a:r>
              <a:rPr kumimoji="0" lang="en-GB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Arial" panose="020B0604020202020204" pitchFamily="34" charset="0"/>
                <a:cs typeface="+mn-cs"/>
              </a:rPr>
              <a:t>Physical exam normal/abnormal and action taken if appropriate</a:t>
            </a:r>
          </a:p>
          <a:p>
            <a:pPr marL="800100" lvl="1" indent="-342900">
              <a:lnSpc>
                <a:spcPct val="115000"/>
              </a:lnSpc>
              <a:buFont typeface="Symbol" panose="05050102010706020507" pitchFamily="18" charset="2"/>
              <a:buChar char=""/>
              <a:defRPr/>
            </a:pPr>
            <a:r>
              <a:rPr kumimoji="0" lang="en-GB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Arial" panose="020B0604020202020204" pitchFamily="34" charset="0"/>
                <a:cs typeface="+mn-cs"/>
              </a:rPr>
              <a:t>Evidence for questions asked for Bronchiectasis Severity Index, if not elsewhere in medical notes</a:t>
            </a:r>
          </a:p>
          <a:p>
            <a:pPr marL="800100" lvl="1" indent="-342900">
              <a:lnSpc>
                <a:spcPct val="115000"/>
              </a:lnSpc>
              <a:buFont typeface="Symbol" panose="05050102010706020507" pitchFamily="18" charset="2"/>
              <a:buChar char=""/>
              <a:defRPr/>
            </a:pPr>
            <a:r>
              <a:rPr kumimoji="0" lang="en-GB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Arial" panose="020B0604020202020204" pitchFamily="34" charset="0"/>
                <a:cs typeface="+mn-cs"/>
              </a:rPr>
              <a:t>Copy of ECG signed and dated by a doctor on Delegation Log</a:t>
            </a:r>
          </a:p>
          <a:p>
            <a:pPr marL="800100" lvl="1" indent="-342900">
              <a:lnSpc>
                <a:spcPct val="115000"/>
              </a:lnSpc>
              <a:buFont typeface="Symbol" panose="05050102010706020507" pitchFamily="18" charset="2"/>
              <a:buChar char=""/>
              <a:defRPr/>
            </a:pPr>
            <a:r>
              <a:rPr kumimoji="0" lang="en-GB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Arial" panose="020B0604020202020204" pitchFamily="34" charset="0"/>
                <a:cs typeface="+mn-cs"/>
              </a:rPr>
              <a:t>Result of ECG i.e. normal/abnormal and any action taken if appropriate</a:t>
            </a:r>
          </a:p>
          <a:p>
            <a:pPr marL="800100" lvl="1" indent="-342900">
              <a:lnSpc>
                <a:spcPct val="115000"/>
              </a:lnSpc>
              <a:buFont typeface="Symbol" panose="05050102010706020507" pitchFamily="18" charset="2"/>
              <a:buChar char=""/>
              <a:defRPr/>
            </a:pPr>
            <a:r>
              <a:rPr kumimoji="0" lang="en-GB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Arial" panose="020B0604020202020204" pitchFamily="34" charset="0"/>
                <a:cs typeface="+mn-cs"/>
              </a:rPr>
              <a:t>Vital signs results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Arial" panose="020B0604020202020204" pitchFamily="34" charset="0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GB" sz="2000" b="1" i="0" u="none" strike="noStrike" kern="1200" cap="none" spc="0" normalizeH="0" baseline="0" noProof="0" dirty="0">
              <a:ln>
                <a:noFill/>
              </a:ln>
              <a:solidFill>
                <a:srgbClr val="00748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000" b="1" i="0" u="none" strike="noStrike" kern="1200" cap="none" spc="0" normalizeH="0" baseline="0" noProof="0" dirty="0">
              <a:ln>
                <a:noFill/>
              </a:ln>
              <a:solidFill>
                <a:srgbClr val="00748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585F2A3-826B-45FA-B3F0-2FE428153B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C25873-D336-487A-A319-996D5E8BF626}" type="slidenum">
              <a:rPr lang="en-GB" smtClean="0"/>
              <a:t>5</a:t>
            </a:fld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6E51830-A595-E713-4FB2-9179866DC7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15527" y="272334"/>
            <a:ext cx="4438273" cy="688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364866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7f0f797f-fc30-40b0-ba8f-2eda3f87d1fd">
      <Terms xmlns="http://schemas.microsoft.com/office/infopath/2007/PartnerControls"/>
    </lcf76f155ced4ddcb4097134ff3c332f>
    <TaxCatchAll xmlns="cb6a2286-f96f-4f80-9e3c-3c712f41363c" xsi:nil="true"/>
    <date xmlns="7f0f797f-fc30-40b0-ba8f-2eda3f87d1fd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2397832A99D214383255139361EE27E" ma:contentTypeVersion="16" ma:contentTypeDescription="Create a new document." ma:contentTypeScope="" ma:versionID="8ec6bbfe3c5f801f511a2e223dbacb7c">
  <xsd:schema xmlns:xsd="http://www.w3.org/2001/XMLSchema" xmlns:xs="http://www.w3.org/2001/XMLSchema" xmlns:p="http://schemas.microsoft.com/office/2006/metadata/properties" xmlns:ns2="7f0f797f-fc30-40b0-ba8f-2eda3f87d1fd" xmlns:ns3="cb6a2286-f96f-4f80-9e3c-3c712f41363c" targetNamespace="http://schemas.microsoft.com/office/2006/metadata/properties" ma:root="true" ma:fieldsID="4db5cc0bd97df227dac9ea00c17beaf8" ns2:_="" ns3:_="">
    <xsd:import namespace="7f0f797f-fc30-40b0-ba8f-2eda3f87d1fd"/>
    <xsd:import namespace="cb6a2286-f96f-4f80-9e3c-3c712f41363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SearchProperties" minOccurs="0"/>
                <xsd:element ref="ns2:date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f0f797f-fc30-40b0-ba8f-2eda3f87d1f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6" nillable="true" ma:taxonomy="true" ma:internalName="lcf76f155ced4ddcb4097134ff3c332f" ma:taxonomyFieldName="MediaServiceImageTags" ma:displayName="Image Tags" ma:readOnly="false" ma:fieldId="{5cf76f15-5ced-4ddc-b409-7134ff3c332f}" ma:taxonomyMulti="true" ma:sspId="55643730-4106-43af-9ce9-7aa0c1c95a0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SearchProperties" ma:index="2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date" ma:index="22" nillable="true" ma:displayName="date" ma:format="DateOnly" ma:internalName="date">
      <xsd:simpleType>
        <xsd:restriction base="dms:DateTime"/>
      </xsd:simpleType>
    </xsd:element>
    <xsd:element name="MediaServiceLocation" ma:index="23" nillable="true" ma:displayName="Location" ma:description="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b6a2286-f96f-4f80-9e3c-3c712f41363c" elementFormDefault="qualified">
    <xsd:import namespace="http://schemas.microsoft.com/office/2006/documentManagement/types"/>
    <xsd:import namespace="http://schemas.microsoft.com/office/infopath/2007/PartnerControls"/>
    <xsd:element name="TaxCatchAll" ma:index="17" nillable="true" ma:displayName="Taxonomy Catch All Column" ma:hidden="true" ma:list="{b60ae714-eeef-4260-8890-bc8536ad6dfd}" ma:internalName="TaxCatchAll" ma:showField="CatchAllData" ma:web="cb6a2286-f96f-4f80-9e3c-3c712f41363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E090EF54-58D6-4E51-AA59-8188692B4305}">
  <ds:schemaRefs>
    <ds:schemaRef ds:uri="http://purl.org/dc/elements/1.1/"/>
    <ds:schemaRef ds:uri="http://purl.org/dc/dcmitype/"/>
    <ds:schemaRef ds:uri="http://schemas.microsoft.com/office/2006/documentManagement/types"/>
    <ds:schemaRef ds:uri="http://purl.org/dc/terms/"/>
    <ds:schemaRef ds:uri="http://schemas.microsoft.com/office/infopath/2007/PartnerControls"/>
    <ds:schemaRef ds:uri="http://www.w3.org/XML/1998/namespace"/>
    <ds:schemaRef ds:uri="http://schemas.openxmlformats.org/package/2006/metadata/core-properties"/>
    <ds:schemaRef ds:uri="cb6a2286-f96f-4f80-9e3c-3c712f41363c"/>
    <ds:schemaRef ds:uri="7f0f797f-fc30-40b0-ba8f-2eda3f87d1fd"/>
    <ds:schemaRef ds:uri="http://schemas.microsoft.com/office/2006/metadata/properties"/>
  </ds:schemaRefs>
</ds:datastoreItem>
</file>

<file path=customXml/itemProps2.xml><?xml version="1.0" encoding="utf-8"?>
<ds:datastoreItem xmlns:ds="http://schemas.openxmlformats.org/officeDocument/2006/customXml" ds:itemID="{9371B229-0CF7-43BF-B980-EE4DFEF4BB2E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3D434EC8-896F-4D41-BB8E-6F7B033804A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f0f797f-fc30-40b0-ba8f-2eda3f87d1fd"/>
    <ds:schemaRef ds:uri="cb6a2286-f96f-4f80-9e3c-3c712f41363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352</TotalTime>
  <Words>421</Words>
  <Application>Microsoft Office PowerPoint</Application>
  <PresentationFormat>Widescreen</PresentationFormat>
  <Paragraphs>66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0" baseType="lpstr">
      <vt:lpstr>Arial</vt:lpstr>
      <vt:lpstr>Calibri</vt:lpstr>
      <vt:lpstr>Calibri Light</vt:lpstr>
      <vt:lpstr>Symbol</vt:lpstr>
      <vt:lpstr>Office Theme</vt:lpstr>
      <vt:lpstr>   Source Data </vt:lpstr>
      <vt:lpstr>Source data </vt:lpstr>
      <vt:lpstr>Source data visit 1 and visit 2</vt:lpstr>
      <vt:lpstr>Source data all visits</vt:lpstr>
      <vt:lpstr>Source data assessments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AIR-NET</dc:title>
  <dc:creator>Fiona McLaren-Neil (Staff)</dc:creator>
  <cp:lastModifiedBy>Jack Hinchcliffe (Staff)</cp:lastModifiedBy>
  <cp:revision>31</cp:revision>
  <dcterms:created xsi:type="dcterms:W3CDTF">2021-09-21T07:24:36Z</dcterms:created>
  <dcterms:modified xsi:type="dcterms:W3CDTF">2026-03-09T15:02:16Z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0x01010022397832A99D214383255139361EE27E</vt:lpwstr>
  </property>
  <property fmtid="{D5CDD505-2E9C-101B-9397-08002B2CF9AE}" pid="3" name="Order">
    <vt:r8>430200</vt:r8>
  </property>
  <property fmtid="{D5CDD505-2E9C-101B-9397-08002B2CF9AE}" pid="4" name="MediaServiceImageTags">
    <vt:lpwstr/>
  </property>
  <property fmtid="{D5CDD505-2E9C-101B-9397-08002B2CF9AE}" pid="5" name="MSIP_Label_a618d1e0-f5d7-4da7-8ddd-3b83021a2c85_Enabled">
    <vt:lpwstr>true</vt:lpwstr>
  </property>
  <property fmtid="{D5CDD505-2E9C-101B-9397-08002B2CF9AE}" pid="6" name="MSIP_Label_a618d1e0-f5d7-4da7-8ddd-3b83021a2c85_SetDate">
    <vt:lpwstr>2025-05-26T10:28:28Z</vt:lpwstr>
  </property>
  <property fmtid="{D5CDD505-2E9C-101B-9397-08002B2CF9AE}" pid="7" name="MSIP_Label_a618d1e0-f5d7-4da7-8ddd-3b83021a2c85_Method">
    <vt:lpwstr>Standard</vt:lpwstr>
  </property>
  <property fmtid="{D5CDD505-2E9C-101B-9397-08002B2CF9AE}" pid="8" name="MSIP_Label_a618d1e0-f5d7-4da7-8ddd-3b83021a2c85_Name">
    <vt:lpwstr>Private</vt:lpwstr>
  </property>
  <property fmtid="{D5CDD505-2E9C-101B-9397-08002B2CF9AE}" pid="9" name="MSIP_Label_a618d1e0-f5d7-4da7-8ddd-3b83021a2c85_SiteId">
    <vt:lpwstr>ae323139-093a-4d2a-81a6-5d334bcd9019</vt:lpwstr>
  </property>
  <property fmtid="{D5CDD505-2E9C-101B-9397-08002B2CF9AE}" pid="10" name="MSIP_Label_a618d1e0-f5d7-4da7-8ddd-3b83021a2c85_ActionId">
    <vt:lpwstr>e4490f91-9af8-4878-be68-b2023817e377</vt:lpwstr>
  </property>
  <property fmtid="{D5CDD505-2E9C-101B-9397-08002B2CF9AE}" pid="11" name="MSIP_Label_a618d1e0-f5d7-4da7-8ddd-3b83021a2c85_ContentBits">
    <vt:lpwstr>0</vt:lpwstr>
  </property>
  <property fmtid="{D5CDD505-2E9C-101B-9397-08002B2CF9AE}" pid="12" name="MSIP_Label_a618d1e0-f5d7-4da7-8ddd-3b83021a2c85_Tag">
    <vt:lpwstr>10, 3, 0, 1</vt:lpwstr>
  </property>
</Properties>
</file>