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71" r:id="rId7"/>
    <p:sldId id="258" r:id="rId8"/>
    <p:sldId id="272" r:id="rId9"/>
    <p:sldId id="259" r:id="rId10"/>
    <p:sldId id="260" r:id="rId11"/>
    <p:sldId id="261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734445-B71A-14DE-D3AA-BB6CBF2C31C3}" name="Jack Hinchcliffe (Staff)" initials="JH" userId="S::JHinchcliffe001@dundee.ac.uk::107332fb-c3d0-425d-bbcf-f96957e0e5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9568"/>
    <a:srgbClr val="4E95D9"/>
    <a:srgbClr val="007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8FED31-435D-447B-90B9-69A8DE7842CC}" v="107" dt="2026-03-10T14:14:45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120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Hinchcliffe (Staff)" userId="107332fb-c3d0-425d-bbcf-f96957e0e55e" providerId="ADAL" clId="{ABC59560-D6F9-44F6-A314-41836124989B}"/>
    <pc:docChg chg="undo custSel modSld">
      <pc:chgData name="Jack Hinchcliffe (Staff)" userId="107332fb-c3d0-425d-bbcf-f96957e0e55e" providerId="ADAL" clId="{ABC59560-D6F9-44F6-A314-41836124989B}" dt="2026-03-10T14:15:20.237" v="320" actId="13244"/>
      <pc:docMkLst>
        <pc:docMk/>
      </pc:docMkLst>
      <pc:sldChg chg="addSp delSp modSp mod">
        <pc:chgData name="Jack Hinchcliffe (Staff)" userId="107332fb-c3d0-425d-bbcf-f96957e0e55e" providerId="ADAL" clId="{ABC59560-D6F9-44F6-A314-41836124989B}" dt="2026-03-09T14:55:43.073" v="230" actId="13244"/>
        <pc:sldMkLst>
          <pc:docMk/>
          <pc:sldMk cId="2942099368" sldId="256"/>
        </pc:sldMkLst>
        <pc:spChg chg="ord">
          <ac:chgData name="Jack Hinchcliffe (Staff)" userId="107332fb-c3d0-425d-bbcf-f96957e0e55e" providerId="ADAL" clId="{ABC59560-D6F9-44F6-A314-41836124989B}" dt="2026-03-09T14:55:40.618" v="229" actId="13244"/>
          <ac:spMkLst>
            <pc:docMk/>
            <pc:sldMk cId="2942099368" sldId="256"/>
            <ac:spMk id="4" creationId="{C6F9D7F3-8CE6-43E2-A3E0-5D15EED0DC77}"/>
          </ac:spMkLst>
        </pc:spChg>
        <pc:spChg chg="mod">
          <ac:chgData name="Jack Hinchcliffe (Staff)" userId="107332fb-c3d0-425d-bbcf-f96957e0e55e" providerId="ADAL" clId="{ABC59560-D6F9-44F6-A314-41836124989B}" dt="2026-03-09T14:54:38.661" v="122" actId="33553"/>
          <ac:spMkLst>
            <pc:docMk/>
            <pc:sldMk cId="2942099368" sldId="256"/>
            <ac:spMk id="5" creationId="{8B9CE137-C98D-7BF6-AECE-7F6E061E7F49}"/>
          </ac:spMkLst>
        </pc:spChg>
        <pc:spChg chg="ord">
          <ac:chgData name="Jack Hinchcliffe (Staff)" userId="107332fb-c3d0-425d-bbcf-f96957e0e55e" providerId="ADAL" clId="{ABC59560-D6F9-44F6-A314-41836124989B}" dt="2026-03-09T14:55:43.073" v="230" actId="13244"/>
          <ac:spMkLst>
            <pc:docMk/>
            <pc:sldMk cId="2942099368" sldId="256"/>
            <ac:spMk id="6" creationId="{83788640-EEF7-466C-9813-970DB2D849DD}"/>
          </ac:spMkLst>
        </pc:spChg>
        <pc:picChg chg="mod">
          <ac:chgData name="Jack Hinchcliffe (Staff)" userId="107332fb-c3d0-425d-bbcf-f96957e0e55e" providerId="ADAL" clId="{ABC59560-D6F9-44F6-A314-41836124989B}" dt="2026-03-09T14:51:06.265" v="78" actId="962"/>
          <ac:picMkLst>
            <pc:docMk/>
            <pc:sldMk cId="2942099368" sldId="256"/>
            <ac:picMk id="2" creationId="{F698CF91-3E78-56C9-2ABE-538BBEF541F9}"/>
          </ac:picMkLst>
        </pc:picChg>
        <pc:picChg chg="add mod">
          <ac:chgData name="Jack Hinchcliffe (Staff)" userId="107332fb-c3d0-425d-bbcf-f96957e0e55e" providerId="ADAL" clId="{ABC59560-D6F9-44F6-A314-41836124989B}" dt="2026-03-09T14:51:07.491" v="79" actId="962"/>
          <ac:picMkLst>
            <pc:docMk/>
            <pc:sldMk cId="2942099368" sldId="256"/>
            <ac:picMk id="7" creationId="{6E8E4EAC-808A-F4A5-3423-22A7AAC540EF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4:55:52.287" v="231" actId="13244"/>
        <pc:sldMkLst>
          <pc:docMk/>
          <pc:sldMk cId="2340864920" sldId="257"/>
        </pc:sldMkLst>
        <pc:spChg chg="mod">
          <ac:chgData name="Jack Hinchcliffe (Staff)" userId="107332fb-c3d0-425d-bbcf-f96957e0e55e" providerId="ADAL" clId="{ABC59560-D6F9-44F6-A314-41836124989B}" dt="2026-03-09T14:54:41.047" v="123" actId="33553"/>
          <ac:spMkLst>
            <pc:docMk/>
            <pc:sldMk cId="2340864920" sldId="257"/>
            <ac:spMk id="2" creationId="{FBF88CC4-DE85-8ADC-BB3C-5647B880410C}"/>
          </ac:spMkLst>
        </pc:spChg>
        <pc:spChg chg="ord">
          <ac:chgData name="Jack Hinchcliffe (Staff)" userId="107332fb-c3d0-425d-bbcf-f96957e0e55e" providerId="ADAL" clId="{ABC59560-D6F9-44F6-A314-41836124989B}" dt="2026-03-09T14:55:52.287" v="231" actId="13244"/>
          <ac:spMkLst>
            <pc:docMk/>
            <pc:sldMk cId="2340864920" sldId="257"/>
            <ac:spMk id="6" creationId="{2585F2A3-826B-45FA-B3F0-2FE428153B09}"/>
          </ac:spMkLst>
        </pc:spChg>
        <pc:picChg chg="mod">
          <ac:chgData name="Jack Hinchcliffe (Staff)" userId="107332fb-c3d0-425d-bbcf-f96957e0e55e" providerId="ADAL" clId="{ABC59560-D6F9-44F6-A314-41836124989B}" dt="2026-03-09T14:51:43.122" v="91" actId="962"/>
          <ac:picMkLst>
            <pc:docMk/>
            <pc:sldMk cId="2340864920" sldId="257"/>
            <ac:picMk id="3" creationId="{72940331-8765-A581-8A68-A2AB255D87D6}"/>
          </ac:picMkLst>
        </pc:picChg>
        <pc:picChg chg="mod">
          <ac:chgData name="Jack Hinchcliffe (Staff)" userId="107332fb-c3d0-425d-bbcf-f96957e0e55e" providerId="ADAL" clId="{ABC59560-D6F9-44F6-A314-41836124989B}" dt="2026-03-09T14:51:41.925" v="90" actId="962"/>
          <ac:picMkLst>
            <pc:docMk/>
            <pc:sldMk cId="2340864920" sldId="257"/>
            <ac:picMk id="9" creationId="{9362F0BE-3359-277C-AABF-6A119BEBD3BD}"/>
          </ac:picMkLst>
        </pc:picChg>
        <pc:picChg chg="mod">
          <ac:chgData name="Jack Hinchcliffe (Staff)" userId="107332fb-c3d0-425d-bbcf-f96957e0e55e" providerId="ADAL" clId="{ABC59560-D6F9-44F6-A314-41836124989B}" dt="2026-03-09T14:51:25.722" v="88" actId="962"/>
          <ac:picMkLst>
            <pc:docMk/>
            <pc:sldMk cId="2340864920" sldId="257"/>
            <ac:picMk id="1025" creationId="{0EDB9AF3-00E0-FF8B-BC8D-B8FD7540C57E}"/>
          </ac:picMkLst>
        </pc:picChg>
        <pc:picChg chg="mod">
          <ac:chgData name="Jack Hinchcliffe (Staff)" userId="107332fb-c3d0-425d-bbcf-f96957e0e55e" providerId="ADAL" clId="{ABC59560-D6F9-44F6-A314-41836124989B}" dt="2026-03-09T14:51:24.882" v="87" actId="962"/>
          <ac:picMkLst>
            <pc:docMk/>
            <pc:sldMk cId="2340864920" sldId="257"/>
            <ac:picMk id="1026" creationId="{93F89F51-79D8-234F-2583-821CAFF983D6}"/>
          </ac:picMkLst>
        </pc:picChg>
        <pc:picChg chg="mod">
          <ac:chgData name="Jack Hinchcliffe (Staff)" userId="107332fb-c3d0-425d-bbcf-f96957e0e55e" providerId="ADAL" clId="{ABC59560-D6F9-44F6-A314-41836124989B}" dt="2026-03-09T14:51:24.226" v="86" actId="962"/>
          <ac:picMkLst>
            <pc:docMk/>
            <pc:sldMk cId="2340864920" sldId="257"/>
            <ac:picMk id="1027" creationId="{9DE8E5F7-C080-2B05-29A0-A4A41BA675D7}"/>
          </ac:picMkLst>
        </pc:picChg>
        <pc:picChg chg="mod">
          <ac:chgData name="Jack Hinchcliffe (Staff)" userId="107332fb-c3d0-425d-bbcf-f96957e0e55e" providerId="ADAL" clId="{ABC59560-D6F9-44F6-A314-41836124989B}" dt="2026-03-09T14:51:23.179" v="85" actId="962"/>
          <ac:picMkLst>
            <pc:docMk/>
            <pc:sldMk cId="2340864920" sldId="257"/>
            <ac:picMk id="1028" creationId="{7702F3ED-776C-4ACC-EB85-2637FF84F0F3}"/>
          </ac:picMkLst>
        </pc:picChg>
        <pc:picChg chg="mod">
          <ac:chgData name="Jack Hinchcliffe (Staff)" userId="107332fb-c3d0-425d-bbcf-f96957e0e55e" providerId="ADAL" clId="{ABC59560-D6F9-44F6-A314-41836124989B}" dt="2026-03-09T14:51:22.691" v="84" actId="962"/>
          <ac:picMkLst>
            <pc:docMk/>
            <pc:sldMk cId="2340864920" sldId="257"/>
            <ac:picMk id="1029" creationId="{D4673E2B-27B0-F696-B49A-7A47B815EFAC}"/>
          </ac:picMkLst>
        </pc:picChg>
        <pc:picChg chg="mod">
          <ac:chgData name="Jack Hinchcliffe (Staff)" userId="107332fb-c3d0-425d-bbcf-f96957e0e55e" providerId="ADAL" clId="{ABC59560-D6F9-44F6-A314-41836124989B}" dt="2026-03-09T14:51:21.682" v="83" actId="962"/>
          <ac:picMkLst>
            <pc:docMk/>
            <pc:sldMk cId="2340864920" sldId="257"/>
            <ac:picMk id="1030" creationId="{016ED6EE-5396-A96A-B182-C21DC009CD32}"/>
          </ac:picMkLst>
        </pc:picChg>
        <pc:picChg chg="mod">
          <ac:chgData name="Jack Hinchcliffe (Staff)" userId="107332fb-c3d0-425d-bbcf-f96957e0e55e" providerId="ADAL" clId="{ABC59560-D6F9-44F6-A314-41836124989B}" dt="2026-03-09T14:51:21.049" v="82" actId="962"/>
          <ac:picMkLst>
            <pc:docMk/>
            <pc:sldMk cId="2340864920" sldId="257"/>
            <ac:picMk id="1031" creationId="{B1D21A12-11FF-CE09-903B-D08EC4C47E8B}"/>
          </ac:picMkLst>
        </pc:picChg>
        <pc:picChg chg="mod">
          <ac:chgData name="Jack Hinchcliffe (Staff)" userId="107332fb-c3d0-425d-bbcf-f96957e0e55e" providerId="ADAL" clId="{ABC59560-D6F9-44F6-A314-41836124989B}" dt="2026-03-09T14:51:20.211" v="81" actId="962"/>
          <ac:picMkLst>
            <pc:docMk/>
            <pc:sldMk cId="2340864920" sldId="257"/>
            <ac:picMk id="1032" creationId="{8A25990D-5091-6410-7986-FFCECAA11BFE}"/>
          </ac:picMkLst>
        </pc:picChg>
        <pc:picChg chg="mod">
          <ac:chgData name="Jack Hinchcliffe (Staff)" userId="107332fb-c3d0-425d-bbcf-f96957e0e55e" providerId="ADAL" clId="{ABC59560-D6F9-44F6-A314-41836124989B}" dt="2026-03-09T14:51:18.657" v="80" actId="962"/>
          <ac:picMkLst>
            <pc:docMk/>
            <pc:sldMk cId="2340864920" sldId="257"/>
            <ac:picMk id="1033" creationId="{F51ECD58-B508-E335-BDAC-AD1349D6E072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10T14:15:20.237" v="320" actId="13244"/>
        <pc:sldMkLst>
          <pc:docMk/>
          <pc:sldMk cId="5383010" sldId="258"/>
        </pc:sldMkLst>
        <pc:spChg chg="mod ord">
          <ac:chgData name="Jack Hinchcliffe (Staff)" userId="107332fb-c3d0-425d-bbcf-f96957e0e55e" providerId="ADAL" clId="{ABC59560-D6F9-44F6-A314-41836124989B}" dt="2026-03-10T14:08:27.466" v="281" actId="33553"/>
          <ac:spMkLst>
            <pc:docMk/>
            <pc:sldMk cId="5383010" sldId="258"/>
            <ac:spMk id="4" creationId="{9EF7F159-D862-525E-5257-7B915B0B2387}"/>
          </ac:spMkLst>
        </pc:spChg>
        <pc:spChg chg="add mod ord">
          <ac:chgData name="Jack Hinchcliffe (Staff)" userId="107332fb-c3d0-425d-bbcf-f96957e0e55e" providerId="ADAL" clId="{ABC59560-D6F9-44F6-A314-41836124989B}" dt="2026-03-10T14:15:20.237" v="320" actId="13244"/>
          <ac:spMkLst>
            <pc:docMk/>
            <pc:sldMk cId="5383010" sldId="258"/>
            <ac:spMk id="5" creationId="{53FDAA2A-C632-9DC3-50E1-9B98F496DB84}"/>
          </ac:spMkLst>
        </pc:spChg>
        <pc:spChg chg="ord">
          <ac:chgData name="Jack Hinchcliffe (Staff)" userId="107332fb-c3d0-425d-bbcf-f96957e0e55e" providerId="ADAL" clId="{ABC59560-D6F9-44F6-A314-41836124989B}" dt="2026-03-09T14:56:07.907" v="232" actId="13244"/>
          <ac:spMkLst>
            <pc:docMk/>
            <pc:sldMk cId="5383010" sldId="258"/>
            <ac:spMk id="6" creationId="{F8F11FCB-F840-0E90-CBFD-177FEC9E6E5D}"/>
          </ac:spMkLst>
        </pc:spChg>
        <pc:picChg chg="mod">
          <ac:chgData name="Jack Hinchcliffe (Staff)" userId="107332fb-c3d0-425d-bbcf-f96957e0e55e" providerId="ADAL" clId="{ABC59560-D6F9-44F6-A314-41836124989B}" dt="2026-03-09T14:51:44.659" v="93" actId="962"/>
          <ac:picMkLst>
            <pc:docMk/>
            <pc:sldMk cId="5383010" sldId="258"/>
            <ac:picMk id="3" creationId="{A2031C5F-A5CA-402C-A0F2-05EF2104183A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4:56:35.897" v="237" actId="13244"/>
        <pc:sldMkLst>
          <pc:docMk/>
          <pc:sldMk cId="1375095078" sldId="259"/>
        </pc:sldMkLst>
        <pc:spChg chg="mod">
          <ac:chgData name="Jack Hinchcliffe (Staff)" userId="107332fb-c3d0-425d-bbcf-f96957e0e55e" providerId="ADAL" clId="{ABC59560-D6F9-44F6-A314-41836124989B}" dt="2026-03-09T14:54:47.421" v="127" actId="33553"/>
          <ac:spMkLst>
            <pc:docMk/>
            <pc:sldMk cId="1375095078" sldId="259"/>
            <ac:spMk id="2" creationId="{3AB35BA3-8295-5417-2F44-F154E467DC49}"/>
          </ac:spMkLst>
        </pc:spChg>
        <pc:spChg chg="ord">
          <ac:chgData name="Jack Hinchcliffe (Staff)" userId="107332fb-c3d0-425d-bbcf-f96957e0e55e" providerId="ADAL" clId="{ABC59560-D6F9-44F6-A314-41836124989B}" dt="2026-03-09T14:56:25.210" v="235" actId="13244"/>
          <ac:spMkLst>
            <pc:docMk/>
            <pc:sldMk cId="1375095078" sldId="259"/>
            <ac:spMk id="6" creationId="{F166CC2A-F2B1-A819-53C0-A3DD23349757}"/>
          </ac:spMkLst>
        </pc:spChg>
        <pc:spChg chg="ord">
          <ac:chgData name="Jack Hinchcliffe (Staff)" userId="107332fb-c3d0-425d-bbcf-f96957e0e55e" providerId="ADAL" clId="{ABC59560-D6F9-44F6-A314-41836124989B}" dt="2026-03-09T14:56:35.897" v="237" actId="13244"/>
          <ac:spMkLst>
            <pc:docMk/>
            <pc:sldMk cId="1375095078" sldId="259"/>
            <ac:spMk id="15" creationId="{99DAB3B0-1197-517B-5905-E8542B2004D0}"/>
          </ac:spMkLst>
        </pc:spChg>
        <pc:picChg chg="mod">
          <ac:chgData name="Jack Hinchcliffe (Staff)" userId="107332fb-c3d0-425d-bbcf-f96957e0e55e" providerId="ADAL" clId="{ABC59560-D6F9-44F6-A314-41836124989B}" dt="2026-03-09T14:52:13.003" v="101" actId="962"/>
          <ac:picMkLst>
            <pc:docMk/>
            <pc:sldMk cId="1375095078" sldId="259"/>
            <ac:picMk id="3" creationId="{4EAD3127-2948-8CE4-2E5A-CC68BC0501D1}"/>
          </ac:picMkLst>
        </pc:picChg>
        <pc:picChg chg="mod ord">
          <ac:chgData name="Jack Hinchcliffe (Staff)" userId="107332fb-c3d0-425d-bbcf-f96957e0e55e" providerId="ADAL" clId="{ABC59560-D6F9-44F6-A314-41836124989B}" dt="2026-03-09T14:56:30.057" v="236" actId="13244"/>
          <ac:picMkLst>
            <pc:docMk/>
            <pc:sldMk cId="1375095078" sldId="259"/>
            <ac:picMk id="19" creationId="{471996A9-45FA-F27A-54A9-1D8A4307AA83}"/>
          </ac:picMkLst>
        </pc:picChg>
        <pc:cxnChg chg="mod">
          <ac:chgData name="Jack Hinchcliffe (Staff)" userId="107332fb-c3d0-425d-bbcf-f96957e0e55e" providerId="ADAL" clId="{ABC59560-D6F9-44F6-A314-41836124989B}" dt="2026-03-09T14:51:57.844" v="96" actId="962"/>
          <ac:cxnSpMkLst>
            <pc:docMk/>
            <pc:sldMk cId="1375095078" sldId="259"/>
            <ac:cxnSpMk id="12" creationId="{4A7C1250-E49B-100F-055C-DEAB46AF92A4}"/>
          </ac:cxnSpMkLst>
        </pc:cxnChg>
        <pc:cxnChg chg="mod">
          <ac:chgData name="Jack Hinchcliffe (Staff)" userId="107332fb-c3d0-425d-bbcf-f96957e0e55e" providerId="ADAL" clId="{ABC59560-D6F9-44F6-A314-41836124989B}" dt="2026-03-09T14:51:58.361" v="97" actId="962"/>
          <ac:cxnSpMkLst>
            <pc:docMk/>
            <pc:sldMk cId="1375095078" sldId="259"/>
            <ac:cxnSpMk id="13" creationId="{920BC500-23DD-5D49-1551-C4BECAB43F21}"/>
          </ac:cxnSpMkLst>
        </pc:cxnChg>
        <pc:cxnChg chg="mod">
          <ac:chgData name="Jack Hinchcliffe (Staff)" userId="107332fb-c3d0-425d-bbcf-f96957e0e55e" providerId="ADAL" clId="{ABC59560-D6F9-44F6-A314-41836124989B}" dt="2026-03-09T14:51:59.002" v="98" actId="962"/>
          <ac:cxnSpMkLst>
            <pc:docMk/>
            <pc:sldMk cId="1375095078" sldId="259"/>
            <ac:cxnSpMk id="14" creationId="{4518A991-2046-7425-6215-7D430EDCF04F}"/>
          </ac:cxnSpMkLst>
        </pc:cxnChg>
      </pc:sldChg>
      <pc:sldChg chg="modSp mod">
        <pc:chgData name="Jack Hinchcliffe (Staff)" userId="107332fb-c3d0-425d-bbcf-f96957e0e55e" providerId="ADAL" clId="{ABC59560-D6F9-44F6-A314-41836124989B}" dt="2026-03-09T14:56:48.347" v="238" actId="13244"/>
        <pc:sldMkLst>
          <pc:docMk/>
          <pc:sldMk cId="3438940970" sldId="260"/>
        </pc:sldMkLst>
        <pc:spChg chg="mod">
          <ac:chgData name="Jack Hinchcliffe (Staff)" userId="107332fb-c3d0-425d-bbcf-f96957e0e55e" providerId="ADAL" clId="{ABC59560-D6F9-44F6-A314-41836124989B}" dt="2026-03-09T14:54:48.638" v="128" actId="33553"/>
          <ac:spMkLst>
            <pc:docMk/>
            <pc:sldMk cId="3438940970" sldId="260"/>
            <ac:spMk id="2" creationId="{94BFDBC9-B2DF-6BD6-660D-0E5384706AC2}"/>
          </ac:spMkLst>
        </pc:spChg>
        <pc:spChg chg="ord">
          <ac:chgData name="Jack Hinchcliffe (Staff)" userId="107332fb-c3d0-425d-bbcf-f96957e0e55e" providerId="ADAL" clId="{ABC59560-D6F9-44F6-A314-41836124989B}" dt="2026-03-09T14:56:48.347" v="238" actId="13244"/>
          <ac:spMkLst>
            <pc:docMk/>
            <pc:sldMk cId="3438940970" sldId="260"/>
            <ac:spMk id="6" creationId="{0CF4EBA2-DA3C-0287-092C-39DD07620B75}"/>
          </ac:spMkLst>
        </pc:spChg>
        <pc:grpChg chg="mod">
          <ac:chgData name="Jack Hinchcliffe (Staff)" userId="107332fb-c3d0-425d-bbcf-f96957e0e55e" providerId="ADAL" clId="{ABC59560-D6F9-44F6-A314-41836124989B}" dt="2026-03-09T14:52:36.341" v="103" actId="962"/>
          <ac:grpSpMkLst>
            <pc:docMk/>
            <pc:sldMk cId="3438940970" sldId="260"/>
            <ac:grpSpMk id="14" creationId="{516212ED-955A-8FA4-AF8C-D0F2A362DC16}"/>
          </ac:grpSpMkLst>
        </pc:grpChg>
        <pc:picChg chg="mod">
          <ac:chgData name="Jack Hinchcliffe (Staff)" userId="107332fb-c3d0-425d-bbcf-f96957e0e55e" providerId="ADAL" clId="{ABC59560-D6F9-44F6-A314-41836124989B}" dt="2026-03-09T14:52:37.411" v="104" actId="962"/>
          <ac:picMkLst>
            <pc:docMk/>
            <pc:sldMk cId="3438940970" sldId="260"/>
            <ac:picMk id="3" creationId="{C9096135-9CDC-255B-F7A3-3C99480B30BD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4:57:04.161" v="240" actId="13244"/>
        <pc:sldMkLst>
          <pc:docMk/>
          <pc:sldMk cId="478033420" sldId="261"/>
        </pc:sldMkLst>
        <pc:spChg chg="ord">
          <ac:chgData name="Jack Hinchcliffe (Staff)" userId="107332fb-c3d0-425d-bbcf-f96957e0e55e" providerId="ADAL" clId="{ABC59560-D6F9-44F6-A314-41836124989B}" dt="2026-03-09T14:56:51.002" v="239" actId="13244"/>
          <ac:spMkLst>
            <pc:docMk/>
            <pc:sldMk cId="478033420" sldId="261"/>
            <ac:spMk id="6" creationId="{BEEAC783-C63B-64A6-330F-DA3C1FD97E49}"/>
          </ac:spMkLst>
        </pc:spChg>
        <pc:spChg chg="mod">
          <ac:chgData name="Jack Hinchcliffe (Staff)" userId="107332fb-c3d0-425d-bbcf-f96957e0e55e" providerId="ADAL" clId="{ABC59560-D6F9-44F6-A314-41836124989B}" dt="2026-03-09T14:54:49.837" v="129" actId="33553"/>
          <ac:spMkLst>
            <pc:docMk/>
            <pc:sldMk cId="478033420" sldId="261"/>
            <ac:spMk id="9" creationId="{F6E5A6AD-573D-6439-6870-5F865004887A}"/>
          </ac:spMkLst>
        </pc:spChg>
        <pc:spChg chg="ord">
          <ac:chgData name="Jack Hinchcliffe (Staff)" userId="107332fb-c3d0-425d-bbcf-f96957e0e55e" providerId="ADAL" clId="{ABC59560-D6F9-44F6-A314-41836124989B}" dt="2026-03-09T14:57:04.161" v="240" actId="13244"/>
          <ac:spMkLst>
            <pc:docMk/>
            <pc:sldMk cId="478033420" sldId="261"/>
            <ac:spMk id="15" creationId="{B5922612-88AE-96C7-653B-3D96C1F7E67F}"/>
          </ac:spMkLst>
        </pc:spChg>
        <pc:grpChg chg="mod">
          <ac:chgData name="Jack Hinchcliffe (Staff)" userId="107332fb-c3d0-425d-bbcf-f96957e0e55e" providerId="ADAL" clId="{ABC59560-D6F9-44F6-A314-41836124989B}" dt="2026-03-09T14:53:02.380" v="106" actId="962"/>
          <ac:grpSpMkLst>
            <pc:docMk/>
            <pc:sldMk cId="478033420" sldId="261"/>
            <ac:grpSpMk id="13" creationId="{7F109A4E-A67B-4173-E0FE-567EBDE31683}"/>
          </ac:grpSpMkLst>
        </pc:grpChg>
        <pc:picChg chg="mod">
          <ac:chgData name="Jack Hinchcliffe (Staff)" userId="107332fb-c3d0-425d-bbcf-f96957e0e55e" providerId="ADAL" clId="{ABC59560-D6F9-44F6-A314-41836124989B}" dt="2026-03-09T14:53:20.586" v="110" actId="962"/>
          <ac:picMkLst>
            <pc:docMk/>
            <pc:sldMk cId="478033420" sldId="261"/>
            <ac:picMk id="2" creationId="{1C1A08BE-BF58-6EDA-390D-9AD313C6B88B}"/>
          </ac:picMkLst>
        </pc:picChg>
        <pc:picChg chg="mod">
          <ac:chgData name="Jack Hinchcliffe (Staff)" userId="107332fb-c3d0-425d-bbcf-f96957e0e55e" providerId="ADAL" clId="{ABC59560-D6F9-44F6-A314-41836124989B}" dt="2026-03-09T14:53:17.151" v="108" actId="962"/>
          <ac:picMkLst>
            <pc:docMk/>
            <pc:sldMk cId="478033420" sldId="261"/>
            <ac:picMk id="17" creationId="{8B98255C-D79E-F2A5-2B7E-AB9841735844}"/>
          </ac:picMkLst>
        </pc:picChg>
        <pc:cxnChg chg="mod">
          <ac:chgData name="Jack Hinchcliffe (Staff)" userId="107332fb-c3d0-425d-bbcf-f96957e0e55e" providerId="ADAL" clId="{ABC59560-D6F9-44F6-A314-41836124989B}" dt="2026-03-09T14:53:19.571" v="109" actId="962"/>
          <ac:cxnSpMkLst>
            <pc:docMk/>
            <pc:sldMk cId="478033420" sldId="261"/>
            <ac:cxnSpMk id="18" creationId="{06D4D899-6336-8592-000E-4B2BE88F3A30}"/>
          </ac:cxnSpMkLst>
        </pc:cxnChg>
      </pc:sldChg>
      <pc:sldChg chg="addSp modSp mod">
        <pc:chgData name="Jack Hinchcliffe (Staff)" userId="107332fb-c3d0-425d-bbcf-f96957e0e55e" providerId="ADAL" clId="{ABC59560-D6F9-44F6-A314-41836124989B}" dt="2026-03-10T14:15:12.022" v="319" actId="13244"/>
        <pc:sldMkLst>
          <pc:docMk/>
          <pc:sldMk cId="1985982310" sldId="271"/>
        </pc:sldMkLst>
        <pc:spChg chg="mod">
          <ac:chgData name="Jack Hinchcliffe (Staff)" userId="107332fb-c3d0-425d-bbcf-f96957e0e55e" providerId="ADAL" clId="{ABC59560-D6F9-44F6-A314-41836124989B}" dt="2026-03-10T14:14:26.539" v="283" actId="33553"/>
          <ac:spMkLst>
            <pc:docMk/>
            <pc:sldMk cId="1985982310" sldId="271"/>
            <ac:spMk id="3" creationId="{3751AD1C-A771-C518-AD61-BA97532EBDF1}"/>
          </ac:spMkLst>
        </pc:spChg>
        <pc:spChg chg="mod">
          <ac:chgData name="Jack Hinchcliffe (Staff)" userId="107332fb-c3d0-425d-bbcf-f96957e0e55e" providerId="ADAL" clId="{ABC59560-D6F9-44F6-A314-41836124989B}" dt="2026-03-10T14:15:01.434" v="316" actId="33553"/>
          <ac:spMkLst>
            <pc:docMk/>
            <pc:sldMk cId="1985982310" sldId="271"/>
            <ac:spMk id="4" creationId="{5920790E-21F4-4BAC-176F-5A890B80945C}"/>
          </ac:spMkLst>
        </pc:spChg>
        <pc:spChg chg="add mod ord">
          <ac:chgData name="Jack Hinchcliffe (Staff)" userId="107332fb-c3d0-425d-bbcf-f96957e0e55e" providerId="ADAL" clId="{ABC59560-D6F9-44F6-A314-41836124989B}" dt="2026-03-10T14:15:08.350" v="318" actId="13244"/>
          <ac:spMkLst>
            <pc:docMk/>
            <pc:sldMk cId="1985982310" sldId="271"/>
            <ac:spMk id="5" creationId="{878B70CE-2F54-ECC6-B2F9-F1E5414048AD}"/>
          </ac:spMkLst>
        </pc:spChg>
        <pc:spChg chg="ord">
          <ac:chgData name="Jack Hinchcliffe (Staff)" userId="107332fb-c3d0-425d-bbcf-f96957e0e55e" providerId="ADAL" clId="{ABC59560-D6F9-44F6-A314-41836124989B}" dt="2026-03-10T14:15:12.022" v="319" actId="13244"/>
          <ac:spMkLst>
            <pc:docMk/>
            <pc:sldMk cId="1985982310" sldId="271"/>
            <ac:spMk id="6" creationId="{8CC0CC2E-A93D-F536-3024-0641432C8FFA}"/>
          </ac:spMkLst>
        </pc:spChg>
        <pc:picChg chg="mod">
          <ac:chgData name="Jack Hinchcliffe (Staff)" userId="107332fb-c3d0-425d-bbcf-f96957e0e55e" providerId="ADAL" clId="{ABC59560-D6F9-44F6-A314-41836124989B}" dt="2026-03-09T14:51:44.026" v="92" actId="962"/>
          <ac:picMkLst>
            <pc:docMk/>
            <pc:sldMk cId="1985982310" sldId="271"/>
            <ac:picMk id="2" creationId="{3B232152-F5C1-BFBC-B7D5-76D805DAA1A9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4:56:19.984" v="234" actId="13244"/>
        <pc:sldMkLst>
          <pc:docMk/>
          <pc:sldMk cId="2553921579" sldId="272"/>
        </pc:sldMkLst>
        <pc:spChg chg="mod">
          <ac:chgData name="Jack Hinchcliffe (Staff)" userId="107332fb-c3d0-425d-bbcf-f96957e0e55e" providerId="ADAL" clId="{ABC59560-D6F9-44F6-A314-41836124989B}" dt="2026-03-09T14:54:46.100" v="126" actId="33553"/>
          <ac:spMkLst>
            <pc:docMk/>
            <pc:sldMk cId="2553921579" sldId="272"/>
            <ac:spMk id="4" creationId="{BB42B43C-AEB8-CFC8-9F5B-75981854E773}"/>
          </ac:spMkLst>
        </pc:spChg>
        <pc:spChg chg="ord">
          <ac:chgData name="Jack Hinchcliffe (Staff)" userId="107332fb-c3d0-425d-bbcf-f96957e0e55e" providerId="ADAL" clId="{ABC59560-D6F9-44F6-A314-41836124989B}" dt="2026-03-09T14:56:19.984" v="234" actId="13244"/>
          <ac:spMkLst>
            <pc:docMk/>
            <pc:sldMk cId="2553921579" sldId="272"/>
            <ac:spMk id="6" creationId="{73DD234B-561D-E830-1E2B-BC8CB29CF35E}"/>
          </ac:spMkLst>
        </pc:spChg>
        <pc:picChg chg="mod">
          <ac:chgData name="Jack Hinchcliffe (Staff)" userId="107332fb-c3d0-425d-bbcf-f96957e0e55e" providerId="ADAL" clId="{ABC59560-D6F9-44F6-A314-41836124989B}" dt="2026-03-09T14:51:55.091" v="95" actId="962"/>
          <ac:picMkLst>
            <pc:docMk/>
            <pc:sldMk cId="2553921579" sldId="272"/>
            <ac:picMk id="2" creationId="{1B9DFDC1-01D7-3A29-20D6-45A44D67E038}"/>
          </ac:picMkLst>
        </pc:picChg>
        <pc:picChg chg="mod">
          <ac:chgData name="Jack Hinchcliffe (Staff)" userId="107332fb-c3d0-425d-bbcf-f96957e0e55e" providerId="ADAL" clId="{ABC59560-D6F9-44F6-A314-41836124989B}" dt="2026-03-09T14:51:54.071" v="94" actId="962"/>
          <ac:picMkLst>
            <pc:docMk/>
            <pc:sldMk cId="2553921579" sldId="272"/>
            <ac:picMk id="9" creationId="{2F6DDF35-EC16-6243-B58C-ABFDDAC055B5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4:57:20.073" v="243" actId="13244"/>
        <pc:sldMkLst>
          <pc:docMk/>
          <pc:sldMk cId="2448999773" sldId="273"/>
        </pc:sldMkLst>
        <pc:spChg chg="ord">
          <ac:chgData name="Jack Hinchcliffe (Staff)" userId="107332fb-c3d0-425d-bbcf-f96957e0e55e" providerId="ADAL" clId="{ABC59560-D6F9-44F6-A314-41836124989B}" dt="2026-03-09T14:57:11.505" v="241" actId="13244"/>
          <ac:spMkLst>
            <pc:docMk/>
            <pc:sldMk cId="2448999773" sldId="273"/>
            <ac:spMk id="6" creationId="{898193E3-DE46-29EE-0558-A14B7856136A}"/>
          </ac:spMkLst>
        </pc:spChg>
        <pc:spChg chg="mod">
          <ac:chgData name="Jack Hinchcliffe (Staff)" userId="107332fb-c3d0-425d-bbcf-f96957e0e55e" providerId="ADAL" clId="{ABC59560-D6F9-44F6-A314-41836124989B}" dt="2026-03-09T14:54:50.957" v="130" actId="33553"/>
          <ac:spMkLst>
            <pc:docMk/>
            <pc:sldMk cId="2448999773" sldId="273"/>
            <ac:spMk id="9" creationId="{AA12DE91-36E5-C5C2-0CD7-68F12379F63F}"/>
          </ac:spMkLst>
        </pc:spChg>
        <pc:spChg chg="ord">
          <ac:chgData name="Jack Hinchcliffe (Staff)" userId="107332fb-c3d0-425d-bbcf-f96957e0e55e" providerId="ADAL" clId="{ABC59560-D6F9-44F6-A314-41836124989B}" dt="2026-03-09T14:57:16.609" v="242" actId="13244"/>
          <ac:spMkLst>
            <pc:docMk/>
            <pc:sldMk cId="2448999773" sldId="273"/>
            <ac:spMk id="12" creationId="{EFEDA9A4-0B65-7FCB-D78E-AAD9714B49F4}"/>
          </ac:spMkLst>
        </pc:spChg>
        <pc:spChg chg="ord">
          <ac:chgData name="Jack Hinchcliffe (Staff)" userId="107332fb-c3d0-425d-bbcf-f96957e0e55e" providerId="ADAL" clId="{ABC59560-D6F9-44F6-A314-41836124989B}" dt="2026-03-09T14:57:20.073" v="243" actId="13244"/>
          <ac:spMkLst>
            <pc:docMk/>
            <pc:sldMk cId="2448999773" sldId="273"/>
            <ac:spMk id="13" creationId="{C390C291-3F2F-489A-082C-B2758EF454F4}"/>
          </ac:spMkLst>
        </pc:spChg>
        <pc:picChg chg="mod">
          <ac:chgData name="Jack Hinchcliffe (Staff)" userId="107332fb-c3d0-425d-bbcf-f96957e0e55e" providerId="ADAL" clId="{ABC59560-D6F9-44F6-A314-41836124989B}" dt="2026-03-09T14:53:59.939" v="115" actId="962"/>
          <ac:picMkLst>
            <pc:docMk/>
            <pc:sldMk cId="2448999773" sldId="273"/>
            <ac:picMk id="2" creationId="{94E25792-85BD-114C-AFD4-7565F96E328B}"/>
          </ac:picMkLst>
        </pc:picChg>
        <pc:picChg chg="mod">
          <ac:chgData name="Jack Hinchcliffe (Staff)" userId="107332fb-c3d0-425d-bbcf-f96957e0e55e" providerId="ADAL" clId="{ABC59560-D6F9-44F6-A314-41836124989B}" dt="2026-03-09T14:53:43.076" v="112" actId="962"/>
          <ac:picMkLst>
            <pc:docMk/>
            <pc:sldMk cId="2448999773" sldId="273"/>
            <ac:picMk id="3" creationId="{1840ECA9-3AA1-B416-E743-4D693555EA0E}"/>
          </ac:picMkLst>
        </pc:picChg>
        <pc:picChg chg="mod">
          <ac:chgData name="Jack Hinchcliffe (Staff)" userId="107332fb-c3d0-425d-bbcf-f96957e0e55e" providerId="ADAL" clId="{ABC59560-D6F9-44F6-A314-41836124989B}" dt="2026-03-09T14:53:58.792" v="114" actId="962"/>
          <ac:picMkLst>
            <pc:docMk/>
            <pc:sldMk cId="2448999773" sldId="273"/>
            <ac:picMk id="10" creationId="{19F4EB03-B82A-7F72-8E0A-A373CF104B9E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09T14:57:33.066" v="246" actId="13244"/>
        <pc:sldMkLst>
          <pc:docMk/>
          <pc:sldMk cId="4013311528" sldId="274"/>
        </pc:sldMkLst>
        <pc:spChg chg="ord">
          <ac:chgData name="Jack Hinchcliffe (Staff)" userId="107332fb-c3d0-425d-bbcf-f96957e0e55e" providerId="ADAL" clId="{ABC59560-D6F9-44F6-A314-41836124989B}" dt="2026-03-09T14:57:27.928" v="244" actId="13244"/>
          <ac:spMkLst>
            <pc:docMk/>
            <pc:sldMk cId="4013311528" sldId="274"/>
            <ac:spMk id="3" creationId="{5A4C8E07-08EA-DA31-478B-9E9C20A40268}"/>
          </ac:spMkLst>
        </pc:spChg>
        <pc:spChg chg="add mod ord">
          <ac:chgData name="Jack Hinchcliffe (Staff)" userId="107332fb-c3d0-425d-bbcf-f96957e0e55e" providerId="ADAL" clId="{ABC59560-D6F9-44F6-A314-41836124989B}" dt="2026-03-09T14:57:33.066" v="246" actId="13244"/>
          <ac:spMkLst>
            <pc:docMk/>
            <pc:sldMk cId="4013311528" sldId="274"/>
            <ac:spMk id="4" creationId="{FD5FF165-27D6-F418-D144-CFBEDC4B5D97}"/>
          </ac:spMkLst>
        </pc:spChg>
        <pc:picChg chg="mod">
          <ac:chgData name="Jack Hinchcliffe (Staff)" userId="107332fb-c3d0-425d-bbcf-f96957e0e55e" providerId="ADAL" clId="{ABC59560-D6F9-44F6-A314-41836124989B}" dt="2026-03-09T14:54:18.674" v="118" actId="962"/>
          <ac:picMkLst>
            <pc:docMk/>
            <pc:sldMk cId="4013311528" sldId="274"/>
            <ac:picMk id="2" creationId="{15B753BF-2F51-40BE-A844-886AB105F1B2}"/>
          </ac:picMkLst>
        </pc:picChg>
        <pc:picChg chg="mod">
          <ac:chgData name="Jack Hinchcliffe (Staff)" userId="107332fb-c3d0-425d-bbcf-f96957e0e55e" providerId="ADAL" clId="{ABC59560-D6F9-44F6-A314-41836124989B}" dt="2026-03-09T14:54:17.606" v="117" actId="962"/>
          <ac:picMkLst>
            <pc:docMk/>
            <pc:sldMk cId="4013311528" sldId="274"/>
            <ac:picMk id="9" creationId="{45C695C9-CCD8-BE80-1CDA-2037AB4EBB91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09T14:57:40.873" v="248" actId="13244"/>
        <pc:sldMkLst>
          <pc:docMk/>
          <pc:sldMk cId="3208428856" sldId="275"/>
        </pc:sldMkLst>
        <pc:spChg chg="ord">
          <ac:chgData name="Jack Hinchcliffe (Staff)" userId="107332fb-c3d0-425d-bbcf-f96957e0e55e" providerId="ADAL" clId="{ABC59560-D6F9-44F6-A314-41836124989B}" dt="2026-03-09T14:57:40.873" v="248" actId="13244"/>
          <ac:spMkLst>
            <pc:docMk/>
            <pc:sldMk cId="3208428856" sldId="275"/>
            <ac:spMk id="3" creationId="{B1F2653D-AA34-B1F6-A913-5FAB989BF790}"/>
          </ac:spMkLst>
        </pc:spChg>
        <pc:spChg chg="add mod ord">
          <ac:chgData name="Jack Hinchcliffe (Staff)" userId="107332fb-c3d0-425d-bbcf-f96957e0e55e" providerId="ADAL" clId="{ABC59560-D6F9-44F6-A314-41836124989B}" dt="2026-03-09T14:57:39.130" v="247" actId="13244"/>
          <ac:spMkLst>
            <pc:docMk/>
            <pc:sldMk cId="3208428856" sldId="275"/>
            <ac:spMk id="4" creationId="{D6868B03-546E-CD2B-4F3A-0C23CA2A9C1A}"/>
          </ac:spMkLst>
        </pc:spChg>
        <pc:picChg chg="mod">
          <ac:chgData name="Jack Hinchcliffe (Staff)" userId="107332fb-c3d0-425d-bbcf-f96957e0e55e" providerId="ADAL" clId="{ABC59560-D6F9-44F6-A314-41836124989B}" dt="2026-03-09T14:54:33.078" v="121" actId="962"/>
          <ac:picMkLst>
            <pc:docMk/>
            <pc:sldMk cId="3208428856" sldId="275"/>
            <ac:picMk id="2" creationId="{20F40796-B332-37CB-BF2A-CE844D628F2E}"/>
          </ac:picMkLst>
        </pc:picChg>
        <pc:picChg chg="mod">
          <ac:chgData name="Jack Hinchcliffe (Staff)" userId="107332fb-c3d0-425d-bbcf-f96957e0e55e" providerId="ADAL" clId="{ABC59560-D6F9-44F6-A314-41836124989B}" dt="2026-03-09T14:54:32.148" v="120" actId="962"/>
          <ac:picMkLst>
            <pc:docMk/>
            <pc:sldMk cId="3208428856" sldId="275"/>
            <ac:picMk id="10" creationId="{EAFC0C5F-AF41-E29A-CC00-9242514889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1E64F-CC2F-46C1-BB49-EE09442226D0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550D-D039-4EF6-8D65-2BB6C4E7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2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2673-B463-473A-AE6E-5C3698BD7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4A21C-2267-48AF-86E9-E620EC80A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C5A33-3761-47C3-95DE-2BF165DD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760-2AA3-4DAB-B9A0-7BCCD79DB9BB}" type="datetime1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B847D-03F7-4E44-B77F-B2EB08DC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278E-7670-41E4-9918-EF5C3C4D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0C23-7CE5-47AC-B603-C31A1744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FDEB6-2D8C-4A63-8283-B5306504E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1ECC-350F-49F5-94A8-3AD2EC1E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570-D805-4311-B3CE-21ABE610D5E6}" type="datetime1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B424-C784-40B1-BE01-98564B11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3205-FA4A-40F3-805E-ECE126CE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4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70CD1-0D12-4797-9E50-AA85724F5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41C96-7C7F-4E5C-81D0-753993B5B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FF059-E35B-4926-ABDB-C46418BC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986-A010-422A-AF11-6636871A2583}" type="datetime1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47A7-42DC-4EF9-8FA5-BBC7A703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51B7E-F753-462D-93B1-CA0BB248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2C9B-4AC1-494B-BA77-04B89E8F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C1CC-63D4-4322-AF81-9144D33D1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4BECC-D184-49BB-9627-46989BDF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742-A857-4055-AC86-0EB961BDE55C}" type="datetime1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718B1-F14B-4CEF-ADE7-A5946BAD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ADEE1-DB79-4FEB-A892-FBC88E90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0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591C-F970-4BB1-B59A-D26F6503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2B0D3-08CF-42FA-BB59-F49F9192A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B4E0D-DE1F-486B-9130-BF2F42EB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AB57-B7E2-4380-A5B1-7A3C2A655302}" type="datetime1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F911-B052-4B9A-A00C-68369FA3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E0ED-8D1F-4B5B-81E3-97F15559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4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1C1A-66B8-410E-88F7-CB21FA1A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8354-3C42-4854-AC0D-21DEC99D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CF493-FB8D-48A1-8069-17E5D70F1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FA15D-6B16-4CA1-9A98-69F896BF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B8D-D947-432A-9C0A-28297CB4CAB9}" type="datetime1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E96AA-1633-4747-8244-47646E3E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064C2-A8D9-489D-87CE-D4894C57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9CF4-F0B3-4F45-9B3D-4BE4A8B7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6F1D9-02F8-435E-B878-17C893E60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1B808-555A-4F69-AD5F-A3ECB61BB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724EB-01B1-4902-8C1E-E772F16B5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77F15-D883-4529-9C8B-DB8D243BF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127C4-AAC1-4529-9F07-F0CBF4F7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2F4F-3925-43DF-8F03-13140802F73B}" type="datetime1">
              <a:rPr lang="en-GB" smtClean="0"/>
              <a:t>10/03/2026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616D1E-D3C2-40CC-961B-286CC7A0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01AD7-2ECB-4411-B10B-3728C245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9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2057-BB0A-4AA2-B82F-523CA801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40822-F1DC-4520-81D5-5693AB5D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F03A-D5FE-4EBA-A89E-32504AD4396E}" type="datetime1">
              <a:rPr lang="en-GB" smtClean="0"/>
              <a:t>10/03/2026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D1AE-0A84-4C96-BBFA-2903788A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80C16-B016-42C2-818D-70F7A97C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04839-0D3A-42F5-B473-E621341C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48A0-328B-46BB-84AD-52F1B7198D73}" type="datetime1">
              <a:rPr lang="en-GB" smtClean="0"/>
              <a:t>10/03/2026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721E5-A67E-4296-84FD-FF7E70C4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9FCD0-B7A0-45FD-8002-3B7ADBBF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8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6901-313F-4AB5-8492-745BBF33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7C630-C276-4598-804E-CCB09A751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F8294-A6F7-475B-B64E-5C92320BE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E852F-200F-4859-9566-091A92C8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1335-CD84-426D-B764-70B4E8F8A2E9}" type="datetime1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B9D36-5E1E-4792-9268-27F58F8C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E4D3A-F5BF-4D87-B031-0099978D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19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F2D1-1785-4561-8FE9-427B792B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43DFE-CC7D-4E7C-BF05-38DB4D180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41F28-0192-4F74-B534-07975D744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C97F0-A32E-4171-93D2-CD769E56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75-2245-44B9-B073-35B1EEF6492B}" type="datetime1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161AC-137F-4F59-9901-1C91B5ED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70FC5-DBFC-4C43-A687-7DE7345B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9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E102-428B-484B-A3CF-F6F6297E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5BAC4-FF72-453F-A3D9-0F3C0E63C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01867-11C0-4366-96AF-AF77556E8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8683-AB5C-40F0-9976-DAD9A9256C6F}" type="datetime1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A0BD3-636E-4DC8-BA51-CAFA2BDC6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18D0-15F4-4ADA-A4D4-BD1C685DF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5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98CF91-3E78-56C9-2ABE-538BBEF54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04" y="1457655"/>
            <a:ext cx="2218592" cy="15959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9CE137-C98D-7BF6-AECE-7F6E061E7F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000" y="3053632"/>
            <a:ext cx="9144000" cy="16723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Sputum Sample Collection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9D7F3-8CE6-43E2-A3E0-5D15EED0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950" y="6173787"/>
            <a:ext cx="4435231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7 ESCAPE Training Presentation Sputum Samples V1 30-01-26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8640-EEF7-466C-9813-970DB2D8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E4EAC-808A-F4A5-3423-22A7AAC54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505" y="298032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5FF165-27D6-F418-D144-CFBEDC4B5D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Sample log for research sputum samples</a:t>
            </a:r>
          </a:p>
        </p:txBody>
      </p:sp>
      <p:pic>
        <p:nvPicPr>
          <p:cNvPr id="9" name="Picture 8" descr="sample log for research sputum samples">
            <a:extLst>
              <a:ext uri="{FF2B5EF4-FFF2-40B4-BE49-F238E27FC236}">
                <a16:creationId xmlns:a16="http://schemas.microsoft.com/office/drawing/2014/main" id="{45C695C9-CCD8-BE80-1CDA-2037AB4EB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42" t="19412" r="21842" b="23011"/>
          <a:stretch>
            <a:fillRect/>
          </a:stretch>
        </p:blipFill>
        <p:spPr>
          <a:xfrm>
            <a:off x="903169" y="597964"/>
            <a:ext cx="10385661" cy="57583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B753BF-2F51-40BE-A844-886AB105F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912" y="253510"/>
            <a:ext cx="4438273" cy="6889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C8E07-08EA-DA31-478B-9E9C20A4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1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71830-C4C6-618C-4E51-93BE1AE7A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868B03-546E-CD2B-4F3A-0C23CA2A9C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Sample log for excess clinical sputum samples</a:t>
            </a:r>
          </a:p>
        </p:txBody>
      </p:sp>
      <p:pic>
        <p:nvPicPr>
          <p:cNvPr id="10" name="Picture 9" descr="sample log for excess clinical sputum samples">
            <a:extLst>
              <a:ext uri="{FF2B5EF4-FFF2-40B4-BE49-F238E27FC236}">
                <a16:creationId xmlns:a16="http://schemas.microsoft.com/office/drawing/2014/main" id="{EAFC0C5F-AF41-E29A-CC00-924251488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89" t="19412" r="23736" b="23746"/>
          <a:stretch>
            <a:fillRect/>
          </a:stretch>
        </p:blipFill>
        <p:spPr>
          <a:xfrm>
            <a:off x="838200" y="727677"/>
            <a:ext cx="10215612" cy="57296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F2653D-AA34-B1F6-A913-5FAB989B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11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0796-B332-37CB-BF2A-CE844D6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539" y="119052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2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8CC4-DE85-8ADC-BB3C-5647B88041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5843" y="886915"/>
            <a:ext cx="1026160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Laboratory Manual Sample Collection</a:t>
            </a:r>
          </a:p>
        </p:txBody>
      </p:sp>
      <p:pic>
        <p:nvPicPr>
          <p:cNvPr id="1033" name="Picture 2091">
            <a:extLst>
              <a:ext uri="{FF2B5EF4-FFF2-40B4-BE49-F238E27FC236}">
                <a16:creationId xmlns:a16="http://schemas.microsoft.com/office/drawing/2014/main" id="{F51ECD58-B508-E335-BDAC-AD1349D6E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10768" r="14659" b="32829"/>
          <a:stretch>
            <a:fillRect/>
          </a:stretch>
        </p:blipFill>
        <p:spPr bwMode="auto">
          <a:xfrm>
            <a:off x="5675313" y="-2401888"/>
            <a:ext cx="469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098">
            <a:extLst>
              <a:ext uri="{FF2B5EF4-FFF2-40B4-BE49-F238E27FC236}">
                <a16:creationId xmlns:a16="http://schemas.microsoft.com/office/drawing/2014/main" id="{8A25990D-5091-6410-7986-FFCECAA11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10768" r="14659" b="32829"/>
          <a:stretch>
            <a:fillRect/>
          </a:stretch>
        </p:blipFill>
        <p:spPr bwMode="auto">
          <a:xfrm>
            <a:off x="5675313" y="-2401888"/>
            <a:ext cx="469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815398811">
            <a:extLst>
              <a:ext uri="{FF2B5EF4-FFF2-40B4-BE49-F238E27FC236}">
                <a16:creationId xmlns:a16="http://schemas.microsoft.com/office/drawing/2014/main" id="{B1D21A12-11FF-CE09-903B-D08EC4C47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10768" r="14659" b="32829"/>
          <a:stretch>
            <a:fillRect/>
          </a:stretch>
        </p:blipFill>
        <p:spPr bwMode="auto">
          <a:xfrm>
            <a:off x="5675313" y="-2401888"/>
            <a:ext cx="469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106">
            <a:extLst>
              <a:ext uri="{FF2B5EF4-FFF2-40B4-BE49-F238E27FC236}">
                <a16:creationId xmlns:a16="http://schemas.microsoft.com/office/drawing/2014/main" id="{016ED6EE-5396-A96A-B182-C21DC009C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10768" r="14659" b="32829"/>
          <a:stretch>
            <a:fillRect/>
          </a:stretch>
        </p:blipFill>
        <p:spPr bwMode="auto">
          <a:xfrm>
            <a:off x="5675313" y="-2401888"/>
            <a:ext cx="469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482732257">
            <a:extLst>
              <a:ext uri="{FF2B5EF4-FFF2-40B4-BE49-F238E27FC236}">
                <a16:creationId xmlns:a16="http://schemas.microsoft.com/office/drawing/2014/main" id="{D4673E2B-27B0-F696-B49A-7A47B815E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10768" r="14659" b="32829"/>
          <a:stretch>
            <a:fillRect/>
          </a:stretch>
        </p:blipFill>
        <p:spPr bwMode="auto">
          <a:xfrm>
            <a:off x="5675313" y="-2401888"/>
            <a:ext cx="469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108">
            <a:extLst>
              <a:ext uri="{FF2B5EF4-FFF2-40B4-BE49-F238E27FC236}">
                <a16:creationId xmlns:a16="http://schemas.microsoft.com/office/drawing/2014/main" id="{7702F3ED-776C-4ACC-EB85-2637FF84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10768" r="14659" b="32829"/>
          <a:stretch>
            <a:fillRect/>
          </a:stretch>
        </p:blipFill>
        <p:spPr bwMode="auto">
          <a:xfrm>
            <a:off x="5675313" y="-2401888"/>
            <a:ext cx="469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010646856">
            <a:extLst>
              <a:ext uri="{FF2B5EF4-FFF2-40B4-BE49-F238E27FC236}">
                <a16:creationId xmlns:a16="http://schemas.microsoft.com/office/drawing/2014/main" id="{9DE8E5F7-C080-2B05-29A0-A4A41BA67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10768" r="14659" b="32829"/>
          <a:stretch>
            <a:fillRect/>
          </a:stretch>
        </p:blipFill>
        <p:spPr bwMode="auto">
          <a:xfrm>
            <a:off x="5675313" y="-2401888"/>
            <a:ext cx="469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113">
            <a:extLst>
              <a:ext uri="{FF2B5EF4-FFF2-40B4-BE49-F238E27FC236}">
                <a16:creationId xmlns:a16="http://schemas.microsoft.com/office/drawing/2014/main" id="{93F89F51-79D8-234F-2583-821CAFF98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10768" r="14659" b="32829"/>
          <a:stretch>
            <a:fillRect/>
          </a:stretch>
        </p:blipFill>
        <p:spPr bwMode="auto">
          <a:xfrm>
            <a:off x="5675313" y="-2401888"/>
            <a:ext cx="469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98179263">
            <a:extLst>
              <a:ext uri="{FF2B5EF4-FFF2-40B4-BE49-F238E27FC236}">
                <a16:creationId xmlns:a16="http://schemas.microsoft.com/office/drawing/2014/main" id="{0EDB9AF3-00E0-FF8B-BC8D-B8FD7540C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10768" r="14659" b="32829"/>
          <a:stretch>
            <a:fillRect/>
          </a:stretch>
        </p:blipFill>
        <p:spPr bwMode="auto">
          <a:xfrm>
            <a:off x="5675313" y="-2401888"/>
            <a:ext cx="469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3D1E8A-C280-92B1-126F-46E5AA568728}"/>
              </a:ext>
            </a:extLst>
          </p:cNvPr>
          <p:cNvSpPr txBox="1"/>
          <p:nvPr/>
        </p:nvSpPr>
        <p:spPr>
          <a:xfrm>
            <a:off x="345843" y="1898539"/>
            <a:ext cx="6519414" cy="397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Visit 1 clinical sputum sample is not needed if the participant has met the inclusion criteria and had a new positive </a:t>
            </a:r>
            <a:r>
              <a:rPr lang="en-GB" sz="18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P. aeruginosa </a:t>
            </a:r>
            <a:r>
              <a:rPr lang="en-GB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sputum within the 6 months prior to randomisation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dirty="0"/>
              <a:t>Two sputum samples will be collected at visits 2, 4, 5 &amp; 6: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One clinical research sample for </a:t>
            </a:r>
            <a:r>
              <a:rPr lang="en-GB" i="1" dirty="0"/>
              <a:t>P. aeruginosa</a:t>
            </a:r>
            <a:r>
              <a:rPr lang="en-GB" dirty="0"/>
              <a:t> testing and antibiotic resistance testing at local NHS labs (excess sample to be stored at site, if possible)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One research sputum sample which will be shipped fresh to research labs for analysis (either posted from site on day of visit or posted by participant post-visit)</a:t>
            </a:r>
          </a:p>
        </p:txBody>
      </p:sp>
      <p:pic>
        <p:nvPicPr>
          <p:cNvPr id="9" name="Picture 8" descr="Lab Manual table">
            <a:extLst>
              <a:ext uri="{FF2B5EF4-FFF2-40B4-BE49-F238E27FC236}">
                <a16:creationId xmlns:a16="http://schemas.microsoft.com/office/drawing/2014/main" id="{9362F0BE-3359-277C-AABF-6A119BEBD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257" y="921731"/>
            <a:ext cx="5099292" cy="61489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40331-8765-A581-8A68-A2AB255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766" y="54057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6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698FF-AB6C-F555-E6A8-8400D9EA0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8B70CE-2F54-ECC6-B2F9-F1E5414048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9000" y="-1066800"/>
            <a:ext cx="2886075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Sputum sample collection part 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20790E-21F4-4BAC-176F-5A890B80945C}"/>
              </a:ext>
            </a:extLst>
          </p:cNvPr>
          <p:cNvSpPr txBox="1">
            <a:spLocks/>
          </p:cNvSpPr>
          <p:nvPr/>
        </p:nvSpPr>
        <p:spPr>
          <a:xfrm>
            <a:off x="525751" y="1077828"/>
            <a:ext cx="1095071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Sputum sample collection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595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1AD1C-A771-C518-AD61-BA97532EBDF1}"/>
              </a:ext>
            </a:extLst>
          </p:cNvPr>
          <p:cNvSpPr txBox="1">
            <a:spLocks/>
          </p:cNvSpPr>
          <p:nvPr/>
        </p:nvSpPr>
        <p:spPr>
          <a:xfrm>
            <a:off x="525751" y="2027780"/>
            <a:ext cx="11490845" cy="39018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Sputum Sample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be collected as per lab manual &amp; tested through local NHS labs (visits 2, 4, 5 &amp; 6)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microbiology culture for 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aeruginosa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status &amp; antibiotic resistance testing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possible, store excess sample at -80°C. Excess samples to be shipped to research team laboratory at end of trial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sputum sample results to be recorded on eCRF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CC2E-A93D-F536-3024-0641432C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3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232152-F5C1-BFBC-B7D5-76D805DAA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194" y="158896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B084F-22C3-D0DE-B1E8-CA6E43CD9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FDAA2A-C632-9DC3-50E1-9B98F496DB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10050" y="-637520"/>
            <a:ext cx="3038475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Sputum Sample Collection Part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F7F159-D862-525E-5257-7B915B0B2387}"/>
              </a:ext>
            </a:extLst>
          </p:cNvPr>
          <p:cNvSpPr txBox="1">
            <a:spLocks/>
          </p:cNvSpPr>
          <p:nvPr/>
        </p:nvSpPr>
        <p:spPr>
          <a:xfrm>
            <a:off x="562873" y="303420"/>
            <a:ext cx="609456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Sputum sample collection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595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1C6B4-554E-297E-81BB-2626FEEF7C54}"/>
              </a:ext>
            </a:extLst>
          </p:cNvPr>
          <p:cNvSpPr txBox="1"/>
          <p:nvPr/>
        </p:nvSpPr>
        <p:spPr>
          <a:xfrm>
            <a:off x="562873" y="984968"/>
            <a:ext cx="10927512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Sputum Sample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Visit collection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possible, to be collected as per lab manual during visits (visits 2, 4, 5 &amp; 6)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collected during visit, research team to post sample on day of visit to research team labs, using postage box &amp; postage label provided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Visits to be scheduled Monday – Thursday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31C5F-A5CA-402C-A0F2-05EF21041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527" y="220576"/>
            <a:ext cx="4438273" cy="688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FA883C-B2EB-619B-092B-97E43DBDBBE4}"/>
              </a:ext>
            </a:extLst>
          </p:cNvPr>
          <p:cNvSpPr txBox="1"/>
          <p:nvPr/>
        </p:nvSpPr>
        <p:spPr>
          <a:xfrm>
            <a:off x="525509" y="3686812"/>
            <a:ext cx="11223684" cy="3140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Participant collection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not possible to collect sample during visit, provide participant with: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sputum pot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postage box (attach postage label)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postage instructions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postal form (part 1 completed by research team)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Participant will post sample to research labs, using pre-labelled postage box provided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research samples will be processed by research team laboratory </a:t>
            </a:r>
            <a:endParaRPr lang="en-GB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11FCB-F840-0E90-CBFD-177FEC9E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E341-C319-EF25-953D-5479BFD55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6DDF35-EC16-6243-B58C-ABFDDAC05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206" t="24894" r="35639" b="5695"/>
          <a:stretch>
            <a:fillRect/>
          </a:stretch>
        </p:blipFill>
        <p:spPr>
          <a:xfrm>
            <a:off x="5111159" y="450652"/>
            <a:ext cx="4691332" cy="63440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42B43C-AEB8-CFC8-9F5B-75981854E7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9202" y="924657"/>
            <a:ext cx="609456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Sputum postal form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595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0FD3D-5832-2E97-9E22-82E20EB6626A}"/>
              </a:ext>
            </a:extLst>
          </p:cNvPr>
          <p:cNvSpPr txBox="1"/>
          <p:nvPr/>
        </p:nvSpPr>
        <p:spPr>
          <a:xfrm>
            <a:off x="379202" y="1737323"/>
            <a:ext cx="5279726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Part 1 to be completed by the research 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Sample ID = participant ID + visit number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01-03-02 is site 01, participant 03, visit 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 2 to be completed by research team if sample collected during visit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 2 to be completed by participant if sample is being collected at home, following the visit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D234B-561D-E830-1E2B-BC8CB29C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9DFDC1-01D7-3A29-20D6-45A44D67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25" y="106198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2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A6630-1EC8-635C-48F6-83C32AD70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5BA3-8295-5417-2F44-F154E467DC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3641" y="769742"/>
            <a:ext cx="1026160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Recording sputum samples on trial database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6809B8-6062-91DF-B643-885FC4130055}"/>
              </a:ext>
            </a:extLst>
          </p:cNvPr>
          <p:cNvSpPr txBox="1"/>
          <p:nvPr/>
        </p:nvSpPr>
        <p:spPr>
          <a:xfrm>
            <a:off x="623641" y="1488496"/>
            <a:ext cx="6094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cs typeface="Arial" panose="020B0604020202020204" pitchFamily="34" charset="0"/>
              </a:rPr>
              <a:t>At visits 2, 4, 5 &amp; 6:</a:t>
            </a:r>
            <a:endParaRPr lang="en-GB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7C1250-E49B-100F-055C-DEAB46AF9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22802" y="3389385"/>
            <a:ext cx="780803" cy="9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0BC500-23DD-5D49-1551-C4BECAB4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72572" y="4470191"/>
            <a:ext cx="780803" cy="9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18A991-2046-7425-6215-7D430EDCF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22801" y="5546004"/>
            <a:ext cx="780803" cy="9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putum sample recording in database">
            <a:extLst>
              <a:ext uri="{FF2B5EF4-FFF2-40B4-BE49-F238E27FC236}">
                <a16:creationId xmlns:a16="http://schemas.microsoft.com/office/drawing/2014/main" id="{471996A9-45FA-F27A-54A9-1D8A4307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311" t="24295" r="2378" b="16478"/>
          <a:stretch>
            <a:fillRect/>
          </a:stretch>
        </p:blipFill>
        <p:spPr>
          <a:xfrm>
            <a:off x="232576" y="1934720"/>
            <a:ext cx="6239996" cy="4231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DAB3B0-1197-517B-5905-E8542B2004D0}"/>
              </a:ext>
            </a:extLst>
          </p:cNvPr>
          <p:cNvSpPr txBox="1"/>
          <p:nvPr/>
        </p:nvSpPr>
        <p:spPr>
          <a:xfrm>
            <a:off x="7203604" y="3035442"/>
            <a:ext cx="4511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cs typeface="Arial" panose="020B0604020202020204" pitchFamily="34" charset="0"/>
              </a:rPr>
              <a:t>Samples taken routinely, not part of the trial, to be tested by NHS labs</a:t>
            </a: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834B25-7419-6AB5-7C11-FA622D512AD5}"/>
              </a:ext>
            </a:extLst>
          </p:cNvPr>
          <p:cNvSpPr txBox="1"/>
          <p:nvPr/>
        </p:nvSpPr>
        <p:spPr>
          <a:xfrm>
            <a:off x="7253375" y="4126234"/>
            <a:ext cx="3866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cs typeface="Arial" panose="020B0604020202020204" pitchFamily="34" charset="0"/>
              </a:rPr>
              <a:t>Samples taken as part of the trial, to be tested by local NHS labs</a:t>
            </a:r>
            <a:endParaRPr lang="en-GB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7840A1-7560-8DCE-42AE-273E9879F17F}"/>
              </a:ext>
            </a:extLst>
          </p:cNvPr>
          <p:cNvSpPr txBox="1"/>
          <p:nvPr/>
        </p:nvSpPr>
        <p:spPr>
          <a:xfrm>
            <a:off x="7253375" y="5207040"/>
            <a:ext cx="4100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cs typeface="Arial" panose="020B0604020202020204" pitchFamily="34" charset="0"/>
              </a:rPr>
              <a:t>Samples taken as part of the trial, </a:t>
            </a:r>
          </a:p>
          <a:p>
            <a:r>
              <a:rPr lang="en-GB" sz="2000" dirty="0">
                <a:cs typeface="Arial" panose="020B0604020202020204" pitchFamily="34" charset="0"/>
              </a:rPr>
              <a:t>to be tested by Dundee research lab</a:t>
            </a:r>
            <a:endParaRPr lang="en-GB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6CC2A-F2B1-A819-53C0-A3DD2334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D3127-2948-8CE4-2E5A-CC68BC050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086" y="196438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9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CE26F-B74E-C89E-3E33-60681BC68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DBC9-B2DF-6BD6-660D-0E5384706A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8736" y="647866"/>
            <a:ext cx="1026160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Recording routine sputum sample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D56C5-409D-C86E-9745-2D261291CDBC}"/>
              </a:ext>
            </a:extLst>
          </p:cNvPr>
          <p:cNvSpPr txBox="1"/>
          <p:nvPr/>
        </p:nvSpPr>
        <p:spPr>
          <a:xfrm>
            <a:off x="508736" y="1323474"/>
            <a:ext cx="103864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If there have been any routine NHS sputum samples since the participants previous visit, select “yes” and then “add routine sputum results”</a:t>
            </a:r>
            <a:endParaRPr lang="en-GB" sz="2000" i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This will open a repeating data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Record date of sample and positive/negative for </a:t>
            </a:r>
            <a:r>
              <a:rPr lang="en-GB" sz="2000" i="1" dirty="0">
                <a:cs typeface="Arial" panose="020B0604020202020204" pitchFamily="34" charset="0"/>
              </a:rPr>
              <a:t>P. aeruginosa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This data is required for trial outcome “Time to reinfection”</a:t>
            </a:r>
          </a:p>
        </p:txBody>
      </p:sp>
      <p:grpSp>
        <p:nvGrpSpPr>
          <p:cNvPr id="14" name="Group 13" descr="recording routine sample results in database">
            <a:extLst>
              <a:ext uri="{FF2B5EF4-FFF2-40B4-BE49-F238E27FC236}">
                <a16:creationId xmlns:a16="http://schemas.microsoft.com/office/drawing/2014/main" id="{516212ED-955A-8FA4-AF8C-D0F2A362DC16}"/>
              </a:ext>
            </a:extLst>
          </p:cNvPr>
          <p:cNvGrpSpPr/>
          <p:nvPr/>
        </p:nvGrpSpPr>
        <p:grpSpPr>
          <a:xfrm>
            <a:off x="240142" y="3162891"/>
            <a:ext cx="11711716" cy="3193459"/>
            <a:chOff x="240142" y="2797912"/>
            <a:chExt cx="11711716" cy="31934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C160CF7-3578-29BB-582D-324DD8FD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6699" t="24403" r="2680" b="30440"/>
            <a:stretch>
              <a:fillRect/>
            </a:stretch>
          </p:blipFill>
          <p:spPr>
            <a:xfrm>
              <a:off x="6042764" y="2894487"/>
              <a:ext cx="5909094" cy="30968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7EC383-C073-8343-45BF-01A132A24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6257" t="24594" r="4958" b="34077"/>
            <a:stretch>
              <a:fillRect/>
            </a:stretch>
          </p:blipFill>
          <p:spPr>
            <a:xfrm>
              <a:off x="240142" y="2797912"/>
              <a:ext cx="4862270" cy="2419944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5D0670B-5001-585B-4EFB-823E7C872167}"/>
                </a:ext>
              </a:extLst>
            </p:cNvPr>
            <p:cNvCxnSpPr>
              <a:cxnSpLocks/>
            </p:cNvCxnSpPr>
            <p:nvPr/>
          </p:nvCxnSpPr>
          <p:spPr>
            <a:xfrm>
              <a:off x="5182186" y="4336368"/>
              <a:ext cx="780803" cy="99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D73C3C9-22FA-4E5D-3739-771CB3DDA775}"/>
                </a:ext>
              </a:extLst>
            </p:cNvPr>
            <p:cNvSpPr/>
            <p:nvPr/>
          </p:nvSpPr>
          <p:spPr>
            <a:xfrm>
              <a:off x="3109713" y="4723852"/>
              <a:ext cx="2032586" cy="44569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4EBA2-DA3C-0287-092C-39DD0762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96135-9CDC-255B-F7A3-3C99480B3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263" y="137724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4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7D9EB-4C4F-3CF3-E4DC-1692BAD83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6E5A6AD-573D-6439-6870-5F86500488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421" y="558903"/>
            <a:ext cx="1026160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Recording clinical sputum sample 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922612-88AE-96C7-653B-3D96C1F7E67F}"/>
              </a:ext>
            </a:extLst>
          </p:cNvPr>
          <p:cNvSpPr txBox="1"/>
          <p:nvPr/>
        </p:nvSpPr>
        <p:spPr>
          <a:xfrm>
            <a:off x="554421" y="1231280"/>
            <a:ext cx="100830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cs typeface="Arial" panose="020B0604020202020204" pitchFamily="34" charset="0"/>
              </a:rPr>
              <a:t>Collect a clinical sputum sample for visits 2, 4, 5 &amp; 6</a:t>
            </a:r>
            <a:r>
              <a:rPr lang="en-GB" dirty="0">
                <a:cs typeface="Arial" panose="020B0604020202020204" pitchFamily="34" charset="0"/>
              </a:rPr>
              <a:t> and send to local NHS microbiology for </a:t>
            </a:r>
            <a:r>
              <a:rPr lang="en-GB" i="1" dirty="0"/>
              <a:t>P. aeruginosa</a:t>
            </a:r>
            <a:r>
              <a:rPr lang="en-GB" dirty="0"/>
              <a:t> testing and antibiotic resistance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Record date of sample and positive/negative for </a:t>
            </a:r>
            <a:r>
              <a:rPr lang="en-GB" i="1" dirty="0">
                <a:cs typeface="Arial" panose="020B0604020202020204" pitchFamily="34" charset="0"/>
              </a:rPr>
              <a:t>P. aeruginosa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Castor has a dropdown list for antibiotic susceptibility, and other bacteria, if these are tested </a:t>
            </a:r>
          </a:p>
        </p:txBody>
      </p:sp>
      <p:grpSp>
        <p:nvGrpSpPr>
          <p:cNvPr id="13" name="Group 12" descr="recording sputum sample results in castor">
            <a:extLst>
              <a:ext uri="{FF2B5EF4-FFF2-40B4-BE49-F238E27FC236}">
                <a16:creationId xmlns:a16="http://schemas.microsoft.com/office/drawing/2014/main" id="{7F109A4E-A67B-4173-E0FE-567EBDE31683}"/>
              </a:ext>
            </a:extLst>
          </p:cNvPr>
          <p:cNvGrpSpPr/>
          <p:nvPr/>
        </p:nvGrpSpPr>
        <p:grpSpPr>
          <a:xfrm>
            <a:off x="122620" y="2934826"/>
            <a:ext cx="5706533" cy="1964267"/>
            <a:chOff x="110066" y="3134832"/>
            <a:chExt cx="5706533" cy="19642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8AA7C6-8685-10A9-33A0-982BCFD78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6156" t="29013" r="4958" b="42345"/>
            <a:stretch>
              <a:fillRect/>
            </a:stretch>
          </p:blipFill>
          <p:spPr>
            <a:xfrm>
              <a:off x="110066" y="3134832"/>
              <a:ext cx="5706533" cy="1964267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764153-A437-9A8A-704F-C46F987EB1EE}"/>
                </a:ext>
              </a:extLst>
            </p:cNvPr>
            <p:cNvSpPr/>
            <p:nvPr/>
          </p:nvSpPr>
          <p:spPr>
            <a:xfrm>
              <a:off x="3668513" y="4653404"/>
              <a:ext cx="2032586" cy="44569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 descr="adding clinicl sputum results ">
            <a:extLst>
              <a:ext uri="{FF2B5EF4-FFF2-40B4-BE49-F238E27FC236}">
                <a16:creationId xmlns:a16="http://schemas.microsoft.com/office/drawing/2014/main" id="{8B98255C-D79E-F2A5-2B7E-AB98417358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591" t="24198" r="4523" b="10031"/>
          <a:stretch>
            <a:fillRect/>
          </a:stretch>
        </p:blipFill>
        <p:spPr>
          <a:xfrm>
            <a:off x="6854500" y="2489102"/>
            <a:ext cx="4835202" cy="38218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AC783-C63B-64A6-330F-DA3C1FD9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033" y="6492875"/>
            <a:ext cx="2743200" cy="365125"/>
          </a:xfrm>
        </p:spPr>
        <p:txBody>
          <a:bodyPr/>
          <a:lstStyle/>
          <a:p>
            <a:fld id="{8DC25873-D336-487A-A319-996D5E8BF626}" type="slidenum">
              <a:rPr lang="en-GB" smtClean="0"/>
              <a:t>8</a:t>
            </a:fld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D4D899-6336-8592-000E-4B2BE88F3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51425" y="4492441"/>
            <a:ext cx="780803" cy="9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C1A08BE-BF58-6EDA-390D-9AD313C6B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306" y="131605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A5381-992B-9507-6054-917D98685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A12DE91-36E5-C5C2-0CD7-68F12379F6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8735" y="1207483"/>
            <a:ext cx="1026160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Recording research sputum sample collection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DA9A4-0B65-7FCB-D78E-AAD9714B49F4}"/>
              </a:ext>
            </a:extLst>
          </p:cNvPr>
          <p:cNvSpPr txBox="1"/>
          <p:nvPr/>
        </p:nvSpPr>
        <p:spPr>
          <a:xfrm>
            <a:off x="508736" y="2211698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cs typeface="Arial" panose="020B0604020202020204" pitchFamily="34" charset="0"/>
              </a:rPr>
              <a:t>If the participant is able to produce a second sputum sample durin</a:t>
            </a:r>
            <a:r>
              <a:rPr lang="en-GB" dirty="0">
                <a:cs typeface="Arial" panose="020B0604020202020204" pitchFamily="34" charset="0"/>
              </a:rPr>
              <a:t>g the visit:</a:t>
            </a:r>
            <a:endParaRPr lang="en-GB" dirty="0"/>
          </a:p>
        </p:txBody>
      </p:sp>
      <p:pic>
        <p:nvPicPr>
          <p:cNvPr id="3" name="Picture 2" descr="was a research sputum sample collected">
            <a:extLst>
              <a:ext uri="{FF2B5EF4-FFF2-40B4-BE49-F238E27FC236}">
                <a16:creationId xmlns:a16="http://schemas.microsoft.com/office/drawing/2014/main" id="{1840ECA9-3AA1-B416-E743-4D693555EA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09" t="70590" r="4958" b="10031"/>
          <a:stretch>
            <a:fillRect/>
          </a:stretch>
        </p:blipFill>
        <p:spPr>
          <a:xfrm>
            <a:off x="-17252" y="3339024"/>
            <a:ext cx="5656788" cy="13352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90C291-3F2F-489A-082C-B2758EF454F4}"/>
              </a:ext>
            </a:extLst>
          </p:cNvPr>
          <p:cNvSpPr txBox="1"/>
          <p:nvPr/>
        </p:nvSpPr>
        <p:spPr>
          <a:xfrm>
            <a:off x="6341621" y="2211699"/>
            <a:ext cx="4089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cs typeface="Arial" panose="020B0604020202020204" pitchFamily="34" charset="0"/>
              </a:rPr>
              <a:t>If the participant is not able to produce a second sputum sample durin</a:t>
            </a:r>
            <a:r>
              <a:rPr lang="en-GB" dirty="0">
                <a:cs typeface="Arial" panose="020B0604020202020204" pitchFamily="34" charset="0"/>
              </a:rPr>
              <a:t>g the visit:</a:t>
            </a:r>
            <a:endParaRPr lang="en-GB" dirty="0"/>
          </a:p>
        </p:txBody>
      </p:sp>
      <p:pic>
        <p:nvPicPr>
          <p:cNvPr id="10" name="Picture 9" descr="was a research sputum sample collected">
            <a:extLst>
              <a:ext uri="{FF2B5EF4-FFF2-40B4-BE49-F238E27FC236}">
                <a16:creationId xmlns:a16="http://schemas.microsoft.com/office/drawing/2014/main" id="{19F4EB03-B82A-7F72-8E0A-A373CF104B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027" t="67387" r="4958" b="13832"/>
          <a:stretch>
            <a:fillRect/>
          </a:stretch>
        </p:blipFill>
        <p:spPr>
          <a:xfrm>
            <a:off x="6096000" y="3339024"/>
            <a:ext cx="5810675" cy="1335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BE3916-2AB6-A7BF-5C39-5DAC9F6F1D67}"/>
              </a:ext>
            </a:extLst>
          </p:cNvPr>
          <p:cNvSpPr txBox="1"/>
          <p:nvPr/>
        </p:nvSpPr>
        <p:spPr>
          <a:xfrm>
            <a:off x="253759" y="4884557"/>
            <a:ext cx="105165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cs typeface="Arial" panose="020B0604020202020204" pitchFamily="34" charset="0"/>
              </a:rPr>
              <a:t>Sample 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cs typeface="Arial" panose="020B0604020202020204" pitchFamily="34" charset="0"/>
              </a:rPr>
              <a:t>Record all samples collected on the eCRF &amp; on the sample log 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Separate sample log for research sputum sample collection and excess clinical sputum sample collection</a:t>
            </a:r>
            <a:endParaRPr lang="en-GB" sz="18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193E3-DE46-29EE-0558-A14B7856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9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E25792-85BD-114C-AFD4-7565F96E3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527" y="247111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9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0f797f-fc30-40b0-ba8f-2eda3f87d1fd">
      <Terms xmlns="http://schemas.microsoft.com/office/infopath/2007/PartnerControls"/>
    </lcf76f155ced4ddcb4097134ff3c332f>
    <TaxCatchAll xmlns="cb6a2286-f96f-4f80-9e3c-3c712f41363c" xsi:nil="true"/>
    <date xmlns="7f0f797f-fc30-40b0-ba8f-2eda3f87d1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97832A99D214383255139361EE27E" ma:contentTypeVersion="16" ma:contentTypeDescription="Create a new document." ma:contentTypeScope="" ma:versionID="8ec6bbfe3c5f801f511a2e223dbacb7c">
  <xsd:schema xmlns:xsd="http://www.w3.org/2001/XMLSchema" xmlns:xs="http://www.w3.org/2001/XMLSchema" xmlns:p="http://schemas.microsoft.com/office/2006/metadata/properties" xmlns:ns2="7f0f797f-fc30-40b0-ba8f-2eda3f87d1fd" xmlns:ns3="cb6a2286-f96f-4f80-9e3c-3c712f41363c" targetNamespace="http://schemas.microsoft.com/office/2006/metadata/properties" ma:root="true" ma:fieldsID="4db5cc0bd97df227dac9ea00c17beaf8" ns2:_="" ns3:_="">
    <xsd:import namespace="7f0f797f-fc30-40b0-ba8f-2eda3f87d1fd"/>
    <xsd:import namespace="cb6a2286-f96f-4f80-9e3c-3c712f4136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dat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f797f-fc30-40b0-ba8f-2eda3f87d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5643730-4106-43af-9ce9-7aa0c1c95a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a2286-f96f-4f80-9e3c-3c712f41363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60ae714-eeef-4260-8890-bc8536ad6dfd}" ma:internalName="TaxCatchAll" ma:showField="CatchAllData" ma:web="cb6a2286-f96f-4f80-9e3c-3c712f4136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90EF54-58D6-4E51-AA59-8188692B4305}">
  <ds:schemaRefs>
    <ds:schemaRef ds:uri="http://schemas.microsoft.com/office/2006/metadata/properties"/>
    <ds:schemaRef ds:uri="cb6a2286-f96f-4f80-9e3c-3c712f41363c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f0f797f-fc30-40b0-ba8f-2eda3f87d1fd"/>
  </ds:schemaRefs>
</ds:datastoreItem>
</file>

<file path=customXml/itemProps2.xml><?xml version="1.0" encoding="utf-8"?>
<ds:datastoreItem xmlns:ds="http://schemas.openxmlformats.org/officeDocument/2006/customXml" ds:itemID="{9371B229-0CF7-43BF-B980-EE4DFEF4BB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1F72C6-4826-4144-BC75-EB7167AF95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0f797f-fc30-40b0-ba8f-2eda3f87d1fd"/>
    <ds:schemaRef ds:uri="cb6a2286-f96f-4f80-9e3c-3c712f413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666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Mincho</vt:lpstr>
      <vt:lpstr>Arial</vt:lpstr>
      <vt:lpstr>Calibri</vt:lpstr>
      <vt:lpstr>Calibri Light</vt:lpstr>
      <vt:lpstr>Courier New</vt:lpstr>
      <vt:lpstr>Office Theme</vt:lpstr>
      <vt:lpstr>Sputum Sample Collection</vt:lpstr>
      <vt:lpstr>Laboratory Manual Sample Collection</vt:lpstr>
      <vt:lpstr>Sputum sample collection part 1</vt:lpstr>
      <vt:lpstr>Sputum Sample Collection Part 2</vt:lpstr>
      <vt:lpstr>Sputum postal form</vt:lpstr>
      <vt:lpstr>Recording sputum samples on trial database</vt:lpstr>
      <vt:lpstr>Recording routine sputum sample results</vt:lpstr>
      <vt:lpstr>Recording clinical sputum sample results</vt:lpstr>
      <vt:lpstr>Recording research sputum sample collection</vt:lpstr>
      <vt:lpstr>Sample log for research sputum samples</vt:lpstr>
      <vt:lpstr>Sample log for excess clinical sputum samples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AIR-NET</dc:title>
  <dc:creator>Fiona McLaren-Neil (Staff)</dc:creator>
  <cp:lastModifiedBy>Jack Hinchcliffe (Staff)</cp:lastModifiedBy>
  <cp:revision>31</cp:revision>
  <dcterms:created xsi:type="dcterms:W3CDTF">2021-09-21T07:24:36Z</dcterms:created>
  <dcterms:modified xsi:type="dcterms:W3CDTF">2026-03-10T14:15:22Z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0x01010022397832A99D214383255139361EE27E</vt:lpwstr>
  </property>
  <property fmtid="{D5CDD505-2E9C-101B-9397-08002B2CF9AE}" pid="3" name="Order">
    <vt:r8>430200</vt:r8>
  </property>
  <property fmtid="{D5CDD505-2E9C-101B-9397-08002B2CF9AE}" pid="4" name="MediaServiceImageTags">
    <vt:lpwstr/>
  </property>
  <property fmtid="{D5CDD505-2E9C-101B-9397-08002B2CF9AE}" pid="5" name="MSIP_Label_a618d1e0-f5d7-4da7-8ddd-3b83021a2c85_Enabled">
    <vt:lpwstr>true</vt:lpwstr>
  </property>
  <property fmtid="{D5CDD505-2E9C-101B-9397-08002B2CF9AE}" pid="6" name="MSIP_Label_a618d1e0-f5d7-4da7-8ddd-3b83021a2c85_SetDate">
    <vt:lpwstr>2025-05-26T10:27:49Z</vt:lpwstr>
  </property>
  <property fmtid="{D5CDD505-2E9C-101B-9397-08002B2CF9AE}" pid="7" name="MSIP_Label_a618d1e0-f5d7-4da7-8ddd-3b83021a2c85_Method">
    <vt:lpwstr>Standard</vt:lpwstr>
  </property>
  <property fmtid="{D5CDD505-2E9C-101B-9397-08002B2CF9AE}" pid="8" name="MSIP_Label_a618d1e0-f5d7-4da7-8ddd-3b83021a2c85_Name">
    <vt:lpwstr>Private</vt:lpwstr>
  </property>
  <property fmtid="{D5CDD505-2E9C-101B-9397-08002B2CF9AE}" pid="9" name="MSIP_Label_a618d1e0-f5d7-4da7-8ddd-3b83021a2c85_SiteId">
    <vt:lpwstr>ae323139-093a-4d2a-81a6-5d334bcd9019</vt:lpwstr>
  </property>
  <property fmtid="{D5CDD505-2E9C-101B-9397-08002B2CF9AE}" pid="10" name="MSIP_Label_a618d1e0-f5d7-4da7-8ddd-3b83021a2c85_ActionId">
    <vt:lpwstr>6ae870e6-a003-4f9e-8540-8ee7226b3c14</vt:lpwstr>
  </property>
  <property fmtid="{D5CDD505-2E9C-101B-9397-08002B2CF9AE}" pid="11" name="MSIP_Label_a618d1e0-f5d7-4da7-8ddd-3b83021a2c85_ContentBits">
    <vt:lpwstr>0</vt:lpwstr>
  </property>
  <property fmtid="{D5CDD505-2E9C-101B-9397-08002B2CF9AE}" pid="12" name="MSIP_Label_a618d1e0-f5d7-4da7-8ddd-3b83021a2c85_Tag">
    <vt:lpwstr>10, 3, 0, 1</vt:lpwstr>
  </property>
</Properties>
</file>