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58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9568"/>
    <a:srgbClr val="FFFFFF"/>
    <a:srgbClr val="7B998B"/>
    <a:srgbClr val="319466"/>
    <a:srgbClr val="007481"/>
    <a:srgbClr val="4E9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4F3241-A827-4E17-8424-17C67749B799}" v="50" dt="2026-03-10T14:16:46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41" autoAdjust="0"/>
  </p:normalViewPr>
  <p:slideViewPr>
    <p:cSldViewPr snapToGrid="0">
      <p:cViewPr varScale="1">
        <p:scale>
          <a:sx n="80" d="100"/>
          <a:sy n="80" d="100"/>
        </p:scale>
        <p:origin x="126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Hinchcliffe (Staff)" userId="107332fb-c3d0-425d-bbcf-f96957e0e55e" providerId="ADAL" clId="{ABC59560-D6F9-44F6-A314-41836124989B}"/>
    <pc:docChg chg="custSel modSld">
      <pc:chgData name="Jack Hinchcliffe (Staff)" userId="107332fb-c3d0-425d-bbcf-f96957e0e55e" providerId="ADAL" clId="{ABC59560-D6F9-44F6-A314-41836124989B}" dt="2026-03-10T14:17:20.513" v="199" actId="13244"/>
      <pc:docMkLst>
        <pc:docMk/>
      </pc:docMkLst>
      <pc:sldChg chg="addSp delSp modSp mod">
        <pc:chgData name="Jack Hinchcliffe (Staff)" userId="107332fb-c3d0-425d-bbcf-f96957e0e55e" providerId="ADAL" clId="{ABC59560-D6F9-44F6-A314-41836124989B}" dt="2026-03-09T14:59:34.008" v="89" actId="13244"/>
        <pc:sldMkLst>
          <pc:docMk/>
          <pc:sldMk cId="2942099368" sldId="256"/>
        </pc:sldMkLst>
        <pc:spChg chg="mod">
          <ac:chgData name="Jack Hinchcliffe (Staff)" userId="107332fb-c3d0-425d-bbcf-f96957e0e55e" providerId="ADAL" clId="{ABC59560-D6F9-44F6-A314-41836124989B}" dt="2026-03-09T14:59:32.177" v="88" actId="13244"/>
          <ac:spMkLst>
            <pc:docMk/>
            <pc:sldMk cId="2942099368" sldId="256"/>
            <ac:spMk id="2" creationId="{3BEB875D-9A46-69BD-8A36-D933A57C95E8}"/>
          </ac:spMkLst>
        </pc:spChg>
        <pc:spChg chg="mod">
          <ac:chgData name="Jack Hinchcliffe (Staff)" userId="107332fb-c3d0-425d-bbcf-f96957e0e55e" providerId="ADAL" clId="{ABC59560-D6F9-44F6-A314-41836124989B}" dt="2026-03-09T14:59:27.554" v="86" actId="13244"/>
          <ac:spMkLst>
            <pc:docMk/>
            <pc:sldMk cId="2942099368" sldId="256"/>
            <ac:spMk id="4" creationId="{C6F9D7F3-8CE6-43E2-A3E0-5D15EED0DC77}"/>
          </ac:spMkLst>
        </pc:spChg>
        <pc:spChg chg="mod">
          <ac:chgData name="Jack Hinchcliffe (Staff)" userId="107332fb-c3d0-425d-bbcf-f96957e0e55e" providerId="ADAL" clId="{ABC59560-D6F9-44F6-A314-41836124989B}" dt="2026-03-09T14:59:34.008" v="89" actId="13244"/>
          <ac:spMkLst>
            <pc:docMk/>
            <pc:sldMk cId="2942099368" sldId="256"/>
            <ac:spMk id="6" creationId="{83788640-EEF7-466C-9813-970DB2D849DD}"/>
          </ac:spMkLst>
        </pc:spChg>
        <pc:picChg chg="mod">
          <ac:chgData name="Jack Hinchcliffe (Staff)" userId="107332fb-c3d0-425d-bbcf-f96957e0e55e" providerId="ADAL" clId="{ABC59560-D6F9-44F6-A314-41836124989B}" dt="2026-03-09T14:58:14.748" v="35" actId="962"/>
          <ac:picMkLst>
            <pc:docMk/>
            <pc:sldMk cId="2942099368" sldId="256"/>
            <ac:picMk id="5" creationId="{7D7924C3-1840-C96A-FC27-5CEC2AA4C0EC}"/>
          </ac:picMkLst>
        </pc:picChg>
        <pc:picChg chg="add mod">
          <ac:chgData name="Jack Hinchcliffe (Staff)" userId="107332fb-c3d0-425d-bbcf-f96957e0e55e" providerId="ADAL" clId="{ABC59560-D6F9-44F6-A314-41836124989B}" dt="2026-03-09T14:58:15.748" v="36" actId="962"/>
          <ac:picMkLst>
            <pc:docMk/>
            <pc:sldMk cId="2942099368" sldId="256"/>
            <ac:picMk id="7" creationId="{E94F5364-C776-BC61-79F7-07058C5CF7FB}"/>
          </ac:picMkLst>
        </pc:picChg>
      </pc:sldChg>
      <pc:sldChg chg="addSp delSp modSp mod">
        <pc:chgData name="Jack Hinchcliffe (Staff)" userId="107332fb-c3d0-425d-bbcf-f96957e0e55e" providerId="ADAL" clId="{ABC59560-D6F9-44F6-A314-41836124989B}" dt="2026-03-09T14:59:44.393" v="91" actId="13244"/>
        <pc:sldMkLst>
          <pc:docMk/>
          <pc:sldMk cId="2340864920" sldId="257"/>
        </pc:sldMkLst>
        <pc:spChg chg="mod">
          <ac:chgData name="Jack Hinchcliffe (Staff)" userId="107332fb-c3d0-425d-bbcf-f96957e0e55e" providerId="ADAL" clId="{ABC59560-D6F9-44F6-A314-41836124989B}" dt="2026-03-09T14:59:42.290" v="90" actId="13244"/>
          <ac:spMkLst>
            <pc:docMk/>
            <pc:sldMk cId="2340864920" sldId="257"/>
            <ac:spMk id="2" creationId="{67CAD83C-6652-E700-0B9C-5E3C616ABA6F}"/>
          </ac:spMkLst>
        </pc:spChg>
        <pc:spChg chg="add mod">
          <ac:chgData name="Jack Hinchcliffe (Staff)" userId="107332fb-c3d0-425d-bbcf-f96957e0e55e" providerId="ADAL" clId="{ABC59560-D6F9-44F6-A314-41836124989B}" dt="2026-03-09T14:59:44.393" v="91" actId="13244"/>
          <ac:spMkLst>
            <pc:docMk/>
            <pc:sldMk cId="2340864920" sldId="257"/>
            <ac:spMk id="4" creationId="{E4C7D41B-0B69-DDFB-C6E7-73DF094B442B}"/>
          </ac:spMkLst>
        </pc:spChg>
        <pc:picChg chg="add mod">
          <ac:chgData name="Jack Hinchcliffe (Staff)" userId="107332fb-c3d0-425d-bbcf-f96957e0e55e" providerId="ADAL" clId="{ABC59560-D6F9-44F6-A314-41836124989B}" dt="2026-03-09T14:58:16.605" v="37" actId="962"/>
          <ac:picMkLst>
            <pc:docMk/>
            <pc:sldMk cId="2340864920" sldId="257"/>
            <ac:picMk id="3" creationId="{4FF29C22-74ED-4BB6-3A2F-45CE32B43193}"/>
          </ac:picMkLst>
        </pc:picChg>
      </pc:sldChg>
      <pc:sldChg chg="modSp mod">
        <pc:chgData name="Jack Hinchcliffe (Staff)" userId="107332fb-c3d0-425d-bbcf-f96957e0e55e" providerId="ADAL" clId="{ABC59560-D6F9-44F6-A314-41836124989B}" dt="2026-03-09T14:59:58.881" v="93" actId="13244"/>
        <pc:sldMkLst>
          <pc:docMk/>
          <pc:sldMk cId="3070991032" sldId="258"/>
        </pc:sldMkLst>
        <pc:spChg chg="mod">
          <ac:chgData name="Jack Hinchcliffe (Staff)" userId="107332fb-c3d0-425d-bbcf-f96957e0e55e" providerId="ADAL" clId="{ABC59560-D6F9-44F6-A314-41836124989B}" dt="2026-03-09T14:59:58.881" v="93" actId="13244"/>
          <ac:spMkLst>
            <pc:docMk/>
            <pc:sldMk cId="3070991032" sldId="258"/>
            <ac:spMk id="3" creationId="{9E7571F7-AFA0-15DB-C7C8-ACDD134494FF}"/>
          </ac:spMkLst>
        </pc:spChg>
        <pc:spChg chg="mod">
          <ac:chgData name="Jack Hinchcliffe (Staff)" userId="107332fb-c3d0-425d-bbcf-f96957e0e55e" providerId="ADAL" clId="{ABC59560-D6F9-44F6-A314-41836124989B}" dt="2026-03-09T14:59:53.417" v="92" actId="13244"/>
          <ac:spMkLst>
            <pc:docMk/>
            <pc:sldMk cId="3070991032" sldId="258"/>
            <ac:spMk id="4" creationId="{CCE7E274-8081-90C1-FE4A-EB8086DE6318}"/>
          </ac:spMkLst>
        </pc:spChg>
        <pc:picChg chg="mod">
          <ac:chgData name="Jack Hinchcliffe (Staff)" userId="107332fb-c3d0-425d-bbcf-f96957e0e55e" providerId="ADAL" clId="{ABC59560-D6F9-44F6-A314-41836124989B}" dt="2026-03-09T14:58:33.499" v="40" actId="962"/>
          <ac:picMkLst>
            <pc:docMk/>
            <pc:sldMk cId="3070991032" sldId="258"/>
            <ac:picMk id="2" creationId="{67702A3F-AD3D-DC85-270F-5457B8CEDD12}"/>
          </ac:picMkLst>
        </pc:picChg>
        <pc:picChg chg="mod">
          <ac:chgData name="Jack Hinchcliffe (Staff)" userId="107332fb-c3d0-425d-bbcf-f96957e0e55e" providerId="ADAL" clId="{ABC59560-D6F9-44F6-A314-41836124989B}" dt="2026-03-09T14:58:32.165" v="39" actId="962"/>
          <ac:picMkLst>
            <pc:docMk/>
            <pc:sldMk cId="3070991032" sldId="258"/>
            <ac:picMk id="16" creationId="{BBE8BD2A-1C67-2FDC-FF1F-339F17F0B817}"/>
          </ac:picMkLst>
        </pc:picChg>
      </pc:sldChg>
      <pc:sldChg chg="addSp modSp mod">
        <pc:chgData name="Jack Hinchcliffe (Staff)" userId="107332fb-c3d0-425d-bbcf-f96957e0e55e" providerId="ADAL" clId="{ABC59560-D6F9-44F6-A314-41836124989B}" dt="2026-03-09T15:00:19.440" v="97" actId="13244"/>
        <pc:sldMkLst>
          <pc:docMk/>
          <pc:sldMk cId="3959120389" sldId="259"/>
        </pc:sldMkLst>
        <pc:spChg chg="add mod">
          <ac:chgData name="Jack Hinchcliffe (Staff)" userId="107332fb-c3d0-425d-bbcf-f96957e0e55e" providerId="ADAL" clId="{ABC59560-D6F9-44F6-A314-41836124989B}" dt="2026-03-09T15:00:17.290" v="96" actId="13244"/>
          <ac:spMkLst>
            <pc:docMk/>
            <pc:sldMk cId="3959120389" sldId="259"/>
            <ac:spMk id="4" creationId="{F7FA0599-156B-14D5-E26B-CDAB80246306}"/>
          </ac:spMkLst>
        </pc:spChg>
        <pc:spChg chg="mod">
          <ac:chgData name="Jack Hinchcliffe (Staff)" userId="107332fb-c3d0-425d-bbcf-f96957e0e55e" providerId="ADAL" clId="{ABC59560-D6F9-44F6-A314-41836124989B}" dt="2026-03-09T15:00:19.440" v="97" actId="13244"/>
          <ac:spMkLst>
            <pc:docMk/>
            <pc:sldMk cId="3959120389" sldId="259"/>
            <ac:spMk id="6" creationId="{2585F2A3-826B-45FA-B3F0-2FE428153B09}"/>
          </ac:spMkLst>
        </pc:spChg>
        <pc:picChg chg="mod">
          <ac:chgData name="Jack Hinchcliffe (Staff)" userId="107332fb-c3d0-425d-bbcf-f96957e0e55e" providerId="ADAL" clId="{ABC59560-D6F9-44F6-A314-41836124989B}" dt="2026-03-09T14:58:49.532" v="44" actId="962"/>
          <ac:picMkLst>
            <pc:docMk/>
            <pc:sldMk cId="3959120389" sldId="259"/>
            <ac:picMk id="2" creationId="{73613CFF-4CA2-6381-7ABF-B2567B4F1385}"/>
          </ac:picMkLst>
        </pc:picChg>
      </pc:sldChg>
      <pc:sldChg chg="addSp modSp mod">
        <pc:chgData name="Jack Hinchcliffe (Staff)" userId="107332fb-c3d0-425d-bbcf-f96957e0e55e" providerId="ADAL" clId="{ABC59560-D6F9-44F6-A314-41836124989B}" dt="2026-03-10T14:17:20.513" v="199" actId="13244"/>
        <pc:sldMkLst>
          <pc:docMk/>
          <pc:sldMk cId="2591529362" sldId="260"/>
        </pc:sldMkLst>
        <pc:spChg chg="mod">
          <ac:chgData name="Jack Hinchcliffe (Staff)" userId="107332fb-c3d0-425d-bbcf-f96957e0e55e" providerId="ADAL" clId="{ABC59560-D6F9-44F6-A314-41836124989B}" dt="2026-03-10T14:17:12.733" v="198" actId="33553"/>
          <ac:spMkLst>
            <pc:docMk/>
            <pc:sldMk cId="2591529362" sldId="260"/>
            <ac:spMk id="2" creationId="{4593FC1E-30FC-D3D5-C17E-0E95FFF1EE95}"/>
          </ac:spMkLst>
        </pc:spChg>
        <pc:spChg chg="add mod ord">
          <ac:chgData name="Jack Hinchcliffe (Staff)" userId="107332fb-c3d0-425d-bbcf-f96957e0e55e" providerId="ADAL" clId="{ABC59560-D6F9-44F6-A314-41836124989B}" dt="2026-03-10T14:17:20.513" v="199" actId="13244"/>
          <ac:spMkLst>
            <pc:docMk/>
            <pc:sldMk cId="2591529362" sldId="260"/>
            <ac:spMk id="4" creationId="{5ABA8260-0658-15F4-52D1-AAB04E5AA839}"/>
          </ac:spMkLst>
        </pc:spChg>
        <pc:spChg chg="mod">
          <ac:chgData name="Jack Hinchcliffe (Staff)" userId="107332fb-c3d0-425d-bbcf-f96957e0e55e" providerId="ADAL" clId="{ABC59560-D6F9-44F6-A314-41836124989B}" dt="2026-03-09T15:00:07.466" v="95" actId="13244"/>
          <ac:spMkLst>
            <pc:docMk/>
            <pc:sldMk cId="2591529362" sldId="260"/>
            <ac:spMk id="5" creationId="{FD694CA1-4A8A-B5FF-2FA2-3F6BA2ACCAC1}"/>
          </ac:spMkLst>
        </pc:spChg>
        <pc:picChg chg="mod">
          <ac:chgData name="Jack Hinchcliffe (Staff)" userId="107332fb-c3d0-425d-bbcf-f96957e0e55e" providerId="ADAL" clId="{ABC59560-D6F9-44F6-A314-41836124989B}" dt="2026-03-09T14:58:48.683" v="43" actId="962"/>
          <ac:picMkLst>
            <pc:docMk/>
            <pc:sldMk cId="2591529362" sldId="260"/>
            <ac:picMk id="3" creationId="{276E8690-C603-0BDC-E641-651813286E6C}"/>
          </ac:picMkLst>
        </pc:picChg>
        <pc:picChg chg="mod">
          <ac:chgData name="Jack Hinchcliffe (Staff)" userId="107332fb-c3d0-425d-bbcf-f96957e0e55e" providerId="ADAL" clId="{ABC59560-D6F9-44F6-A314-41836124989B}" dt="2026-03-09T14:58:47.484" v="42" actId="962"/>
          <ac:picMkLst>
            <pc:docMk/>
            <pc:sldMk cId="2591529362" sldId="260"/>
            <ac:picMk id="11" creationId="{F6ACF162-5C6A-288A-D4EB-F52D56566E6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1E64F-CC2F-46C1-BB49-EE09442226D0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550D-D039-4EF6-8D65-2BB6C4E77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02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2673-B463-473A-AE6E-5C3698BD7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4A21C-2267-48AF-86E9-E620EC80A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C5A33-3761-47C3-95DE-2BF165DDE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3760-2AA3-4DAB-B9A0-7BCCD79DB9BB}" type="datetime1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B847D-03F7-4E44-B77F-B2EB08DC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B278E-7670-41E4-9918-EF5C3C4D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5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0C23-7CE5-47AC-B603-C31A1744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FDEB6-2D8C-4A63-8283-B5306504E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71ECC-350F-49F5-94A8-3AD2EC1E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2570-D805-4311-B3CE-21ABE610D5E6}" type="datetime1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AB424-C784-40B1-BE01-98564B11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3205-FA4A-40F3-805E-ECE126CE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4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70CD1-0D12-4797-9E50-AA85724F5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41C96-7C7F-4E5C-81D0-753993B5B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FF059-E35B-4926-ABDB-C46418BC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986-A010-422A-AF11-6636871A2583}" type="datetime1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47A7-42DC-4EF9-8FA5-BBC7A703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51B7E-F753-462D-93B1-CA0BB248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9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2C9B-4AC1-494B-BA77-04B89E8F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9C1CC-63D4-4322-AF81-9144D33D1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4BECC-D184-49BB-9627-46989BDF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742-A857-4055-AC86-0EB961BDE55C}" type="datetime1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718B1-F14B-4CEF-ADE7-A5946BAD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ADEE1-DB79-4FEB-A892-FBC88E90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00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591C-F970-4BB1-B59A-D26F6503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2B0D3-08CF-42FA-BB59-F49F9192A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B4E0D-DE1F-486B-9130-BF2F42EB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AB57-B7E2-4380-A5B1-7A3C2A655302}" type="datetime1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2F911-B052-4B9A-A00C-68369FA3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E0ED-8D1F-4B5B-81E3-97F15559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64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1C1A-66B8-410E-88F7-CB21FA1A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48354-3C42-4854-AC0D-21DEC99D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CF493-FB8D-48A1-8069-17E5D70F1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FA15D-6B16-4CA1-9A98-69F896BF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B8D-D947-432A-9C0A-28297CB4CAB9}" type="datetime1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E96AA-1633-4747-8244-47646E3E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064C2-A8D9-489D-87CE-D4894C57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9CF4-F0B3-4F45-9B3D-4BE4A8B7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6F1D9-02F8-435E-B878-17C893E60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1B808-555A-4F69-AD5F-A3ECB61BB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724EB-01B1-4902-8C1E-E772F16B5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77F15-D883-4529-9C8B-DB8D243BF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127C4-AAC1-4529-9F07-F0CBF4F7E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2F4F-3925-43DF-8F03-13140802F73B}" type="datetime1">
              <a:rPr lang="en-GB" smtClean="0"/>
              <a:t>10/03/2026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616D1E-D3C2-40CC-961B-286CC7A0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01AD7-2ECB-4411-B10B-3728C245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9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2057-BB0A-4AA2-B82F-523CA801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40822-F1DC-4520-81D5-5693AB5D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F03A-D5FE-4EBA-A89E-32504AD4396E}" type="datetime1">
              <a:rPr lang="en-GB" smtClean="0"/>
              <a:t>10/03/2026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AD1AE-0A84-4C96-BBFA-2903788A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80C16-B016-42C2-818D-70F7A97C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0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04839-0D3A-42F5-B473-E621341C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48A0-328B-46BB-84AD-52F1B7198D73}" type="datetime1">
              <a:rPr lang="en-GB" smtClean="0"/>
              <a:t>10/03/2026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721E5-A67E-4296-84FD-FF7E70C47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9FCD0-B7A0-45FD-8002-3B7ADBBFB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8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6901-313F-4AB5-8492-745BBF33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7C630-C276-4598-804E-CCB09A751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F8294-A6F7-475B-B64E-5C92320BE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E852F-200F-4859-9566-091A92C8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91335-CD84-426D-B764-70B4E8F8A2E9}" type="datetime1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B9D36-5E1E-4792-9268-27F58F8C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E4D3A-F5BF-4D87-B031-0099978D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19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F2D1-1785-4561-8FE9-427B792B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743DFE-CC7D-4E7C-BF05-38DB4D180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41F28-0192-4F74-B534-07975D744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9C97F0-A32E-4171-93D2-CD769E56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9075-2245-44B9-B073-35B1EEF6492B}" type="datetime1">
              <a:rPr lang="en-GB" smtClean="0"/>
              <a:t>10/03/2026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161AC-137F-4F59-9901-1C91B5ED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70FC5-DBFC-4C43-A687-7DE7345B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9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E102-428B-484B-A3CF-F6F6297E4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5BAC4-FF72-453F-A3D9-0F3C0E63C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01867-11C0-4366-96AF-AF77556E8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E8683-AB5C-40F0-9976-DAD9A9256C6F}" type="datetime1">
              <a:rPr lang="en-GB" smtClean="0"/>
              <a:t>10/03/2026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A0BD3-636E-4DC8-BA51-CAFA2BDC6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GREAT-2 Training Presentation 1 Introduction V0.1 02-12-22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18D0-15F4-4ADA-A4D4-BD1C685DF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5873-D336-487A-A319-996D5E8B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35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875D-9A46-69BD-8A36-D933A57C9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362" y="3190197"/>
            <a:ext cx="9144000" cy="1737062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319466"/>
                </a:solidFill>
              </a:rPr>
            </a:br>
            <a:br>
              <a:rPr lang="en-GB" dirty="0">
                <a:solidFill>
                  <a:srgbClr val="319466"/>
                </a:solidFill>
              </a:rPr>
            </a:br>
            <a:br>
              <a:rPr lang="en-GB" dirty="0">
                <a:solidFill>
                  <a:srgbClr val="3194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rgbClr val="319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Concomitant Medications </a:t>
            </a:r>
            <a:br>
              <a:rPr lang="en-GB" dirty="0">
                <a:solidFill>
                  <a:srgbClr val="319466"/>
                </a:solidFill>
              </a:rPr>
            </a:br>
            <a:endParaRPr lang="en-GB" dirty="0">
              <a:solidFill>
                <a:srgbClr val="31946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9D7F3-8CE6-43E2-A3E0-5D15EED0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552" y="6173787"/>
            <a:ext cx="5155722" cy="365125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8 ESCAPE Training Presentation Concomitant Medications V1 30-01-26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8640-EEF7-466C-9813-970DB2D8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924C3-1840-C96A-FC27-5CEC2AA4C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66" y="1471358"/>
            <a:ext cx="2218592" cy="159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4F5364-C776-BC61-79F7-07058C5CF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934" y="203324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9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C7D41B-0B69-DDFB-C6E7-73DF094B44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Review of concomitant medications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CAD83C-6652-E700-0B9C-5E3C616ABA6F}"/>
              </a:ext>
            </a:extLst>
          </p:cNvPr>
          <p:cNvSpPr txBox="1"/>
          <p:nvPr/>
        </p:nvSpPr>
        <p:spPr>
          <a:xfrm>
            <a:off x="523250" y="726552"/>
            <a:ext cx="10957169" cy="581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5956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of concomitant medications</a:t>
            </a:r>
          </a:p>
          <a:p>
            <a:endParaRPr lang="en-GB" sz="500" b="1" dirty="0">
              <a:solidFill>
                <a:srgbClr val="4E95D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Taken from medical records and participant reporting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Reported concomitant medications must be recorded in medical records for source data verification</a:t>
            </a:r>
          </a:p>
          <a:p>
            <a:endParaRPr lang="en-GB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b="1" dirty="0">
                <a:solidFill>
                  <a:srgbClr val="35956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Visit 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sk participants to bring their current prescription.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Take a copy, clarify if participant is actively taking all their prescription drugs, and score through any on the list which they are not currently taking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File a copy of the prescription in the participant’s medical notes for SDV. </a:t>
            </a:r>
          </a:p>
          <a:p>
            <a:endParaRPr lang="en-GB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b="1" dirty="0">
                <a:solidFill>
                  <a:srgbClr val="35956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All other visits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Ask if there are any changes to medication since previous visit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Record changes in medical notes and eCRF</a:t>
            </a:r>
          </a:p>
          <a:p>
            <a:pPr>
              <a:spcBef>
                <a:spcPts val="1200"/>
              </a:spcBef>
            </a:pPr>
            <a:r>
              <a:rPr lang="en-GB" b="1" dirty="0">
                <a:solidFill>
                  <a:srgbClr val="35956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Excluded Medications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ensure at all visits that the participant is not taking any excluded medicines.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29C22-74ED-4BB6-3A2F-45CE32B43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46" y="136525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6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7E274-8081-90C1-FE4A-EB8086DE63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85709" y="1202878"/>
            <a:ext cx="619298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eCRF concomitant medications </a:t>
            </a:r>
          </a:p>
        </p:txBody>
      </p:sp>
      <p:pic>
        <p:nvPicPr>
          <p:cNvPr id="16" name="Picture 15" descr="Castor recording of con meds screenshot">
            <a:extLst>
              <a:ext uri="{FF2B5EF4-FFF2-40B4-BE49-F238E27FC236}">
                <a16:creationId xmlns:a16="http://schemas.microsoft.com/office/drawing/2014/main" id="{BBE8BD2A-1C67-2FDC-FF1F-339F17F0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958" t="21133" r="25145" b="9305"/>
          <a:stretch>
            <a:fillRect/>
          </a:stretch>
        </p:blipFill>
        <p:spPr>
          <a:xfrm>
            <a:off x="119991" y="173595"/>
            <a:ext cx="6640902" cy="61827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7571F7-AFA0-15DB-C7C8-ACDD134494FF}"/>
              </a:ext>
            </a:extLst>
          </p:cNvPr>
          <p:cNvSpPr txBox="1"/>
          <p:nvPr/>
        </p:nvSpPr>
        <p:spPr>
          <a:xfrm>
            <a:off x="6926919" y="2417703"/>
            <a:ext cx="48998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5956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Respiratory con meds</a:t>
            </a:r>
            <a:r>
              <a:rPr lang="en-GB" dirty="0">
                <a:solidFill>
                  <a:srgbClr val="35956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ato" panose="020F0502020204030203" pitchFamily="34" charset="0"/>
              </a:rPr>
              <a:t>all antibiotics, inhaled medications, leukotriene receptor antagonists, theophylline and any other respiratory 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rand name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dirty="0">
                <a:latin typeface="Lato" panose="020F0502020204030203" pitchFamily="34" charset="0"/>
              </a:rPr>
              <a:t>no need to list combined medications separately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Lato" panose="020F050202020403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3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702A3F-AD3D-DC85-270F-5457B8CED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263" y="136525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9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22794-4A33-8931-6C02-0C4E5D183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BA8260-0658-15F4-52D1-AAB04E5AA8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92876" y="-630195"/>
            <a:ext cx="4403124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Ecrf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Concomitant medications part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93FC1E-30FC-D3D5-C17E-0E95FFF1EE95}"/>
              </a:ext>
            </a:extLst>
          </p:cNvPr>
          <p:cNvSpPr txBox="1">
            <a:spLocks/>
          </p:cNvSpPr>
          <p:nvPr/>
        </p:nvSpPr>
        <p:spPr>
          <a:xfrm>
            <a:off x="420505" y="290560"/>
            <a:ext cx="6192982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35956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eCRF concomitant medications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59568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94CA1-4A8A-B5FF-2FA2-3F6BA2ACCAC1}"/>
              </a:ext>
            </a:extLst>
          </p:cNvPr>
          <p:cNvSpPr txBox="1"/>
          <p:nvPr/>
        </p:nvSpPr>
        <p:spPr>
          <a:xfrm>
            <a:off x="420505" y="960696"/>
            <a:ext cx="687959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59568"/>
                </a:solidFill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con meds</a:t>
            </a:r>
            <a:r>
              <a:rPr lang="en-GB" sz="2000" dirty="0">
                <a:solidFill>
                  <a:srgbClr val="359568"/>
                </a:solidFill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2000" b="1" dirty="0">
                <a:solidFill>
                  <a:srgbClr val="359568"/>
                </a:solidFill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 information required, </a:t>
            </a:r>
            <a:r>
              <a:rPr lang="en-GB" sz="2000" b="1" dirty="0"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generic name </a:t>
            </a:r>
            <a:r>
              <a:rPr lang="en-GB" sz="2000" dirty="0"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GB" sz="2000" b="1" dirty="0"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Lato" panose="020F05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ngredients of combined medications should be listed separately</a:t>
            </a: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castor recording of con meds screenshot">
            <a:extLst>
              <a:ext uri="{FF2B5EF4-FFF2-40B4-BE49-F238E27FC236}">
                <a16:creationId xmlns:a16="http://schemas.microsoft.com/office/drawing/2014/main" id="{F6ACF162-5C6A-288A-D4EB-F52D56566E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259" t="28371" r="5425" b="14412"/>
          <a:stretch>
            <a:fillRect/>
          </a:stretch>
        </p:blipFill>
        <p:spPr>
          <a:xfrm>
            <a:off x="594183" y="1777260"/>
            <a:ext cx="6836548" cy="43928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887EB-9D8E-7042-EA4C-ADAD6BF7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E8690-C603-0BDC-E641-651813286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153" y="63317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FA0599-156B-14D5-E26B-CDAB802463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eCRF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CAA26-13D2-DA3F-9C40-9AD13679ACE7}"/>
              </a:ext>
            </a:extLst>
          </p:cNvPr>
          <p:cNvSpPr txBox="1"/>
          <p:nvPr/>
        </p:nvSpPr>
        <p:spPr>
          <a:xfrm>
            <a:off x="617415" y="1222360"/>
            <a:ext cx="1095716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5956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eCRF</a:t>
            </a:r>
          </a:p>
          <a:p>
            <a:endParaRPr lang="en-GB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At Visit 1 all medications should be ticked as ongoing at start of trial.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Any new medications started during the course of the trial should have a start date.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Any medications stopped during the participation in the trial should have an end date.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At the last visit all medications should have either an end date or ticked as “ongoing at end of trial”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Any “background therapies” ongoing at the start of trial or prescribed at visit 2 should be recorded as a respiratory con med.</a:t>
            </a: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2A3-826B-45FA-B3F0-2FE4281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5873-D336-487A-A319-996D5E8BF626}" type="slidenum">
              <a:rPr lang="en-GB" smtClean="0"/>
              <a:t>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613CFF-4CA2-6381-7ABF-B2567B4F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527" y="229202"/>
            <a:ext cx="443827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20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97832A99D214383255139361EE27E" ma:contentTypeVersion="16" ma:contentTypeDescription="Create a new document." ma:contentTypeScope="" ma:versionID="8ec6bbfe3c5f801f511a2e223dbacb7c">
  <xsd:schema xmlns:xsd="http://www.w3.org/2001/XMLSchema" xmlns:xs="http://www.w3.org/2001/XMLSchema" xmlns:p="http://schemas.microsoft.com/office/2006/metadata/properties" xmlns:ns2="7f0f797f-fc30-40b0-ba8f-2eda3f87d1fd" xmlns:ns3="cb6a2286-f96f-4f80-9e3c-3c712f41363c" targetNamespace="http://schemas.microsoft.com/office/2006/metadata/properties" ma:root="true" ma:fieldsID="4db5cc0bd97df227dac9ea00c17beaf8" ns2:_="" ns3:_="">
    <xsd:import namespace="7f0f797f-fc30-40b0-ba8f-2eda3f87d1fd"/>
    <xsd:import namespace="cb6a2286-f96f-4f80-9e3c-3c712f4136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dat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f797f-fc30-40b0-ba8f-2eda3f87d1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5643730-4106-43af-9ce9-7aa0c1c95a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22" nillable="true" ma:displayName="date" ma:format="DateOnly" ma:internalName="date">
      <xsd:simpleType>
        <xsd:restriction base="dms:DateTime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a2286-f96f-4f80-9e3c-3c712f41363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60ae714-eeef-4260-8890-bc8536ad6dfd}" ma:internalName="TaxCatchAll" ma:showField="CatchAllData" ma:web="cb6a2286-f96f-4f80-9e3c-3c712f4136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0f797f-fc30-40b0-ba8f-2eda3f87d1fd">
      <Terms xmlns="http://schemas.microsoft.com/office/infopath/2007/PartnerControls"/>
    </lcf76f155ced4ddcb4097134ff3c332f>
    <TaxCatchAll xmlns="cb6a2286-f96f-4f80-9e3c-3c712f41363c" xsi:nil="true"/>
    <date xmlns="7f0f797f-fc30-40b0-ba8f-2eda3f87d1f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CBBE3D-89CC-4F62-89D3-C82EACA3D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0f797f-fc30-40b0-ba8f-2eda3f87d1fd"/>
    <ds:schemaRef ds:uri="cb6a2286-f96f-4f80-9e3c-3c712f413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90EF54-58D6-4E51-AA59-8188692B4305}">
  <ds:schemaRefs>
    <ds:schemaRef ds:uri="7f0f797f-fc30-40b0-ba8f-2eda3f87d1fd"/>
    <ds:schemaRef ds:uri="http://purl.org/dc/elements/1.1/"/>
    <ds:schemaRef ds:uri="http://schemas.microsoft.com/office/2006/documentManagement/types"/>
    <ds:schemaRef ds:uri="cb6a2286-f96f-4f80-9e3c-3c712f41363c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371B229-0CF7-43BF-B980-EE4DFEF4BB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293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Lato</vt:lpstr>
      <vt:lpstr>Office Theme</vt:lpstr>
      <vt:lpstr>   Concomitant Medications  </vt:lpstr>
      <vt:lpstr>Review of concomitant medications</vt:lpstr>
      <vt:lpstr>eCRF concomitant medications </vt:lpstr>
      <vt:lpstr>Ecrf Concomitant medications part 2</vt:lpstr>
      <vt:lpstr>eCRF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AIR-NET</dc:title>
  <dc:creator>Fiona McLaren-Neil (Staff)</dc:creator>
  <cp:lastModifiedBy>Jack Hinchcliffe (Staff)</cp:lastModifiedBy>
  <cp:revision>30</cp:revision>
  <dcterms:created xsi:type="dcterms:W3CDTF">2021-09-21T07:24:36Z</dcterms:created>
  <dcterms:modified xsi:type="dcterms:W3CDTF">2026-03-10T14:17:22Z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0x01010022397832A99D214383255139361EE27E</vt:lpwstr>
  </property>
  <property fmtid="{D5CDD505-2E9C-101B-9397-08002B2CF9AE}" pid="3" name="Order">
    <vt:r8>430200</vt:r8>
  </property>
  <property fmtid="{D5CDD505-2E9C-101B-9397-08002B2CF9AE}" pid="4" name="MediaServiceImageTags">
    <vt:lpwstr/>
  </property>
  <property fmtid="{D5CDD505-2E9C-101B-9397-08002B2CF9AE}" pid="5" name="MSIP_Label_a618d1e0-f5d7-4da7-8ddd-3b83021a2c85_Enabled">
    <vt:lpwstr>true</vt:lpwstr>
  </property>
  <property fmtid="{D5CDD505-2E9C-101B-9397-08002B2CF9AE}" pid="6" name="MSIP_Label_a618d1e0-f5d7-4da7-8ddd-3b83021a2c85_SetDate">
    <vt:lpwstr>2025-05-26T10:28:07Z</vt:lpwstr>
  </property>
  <property fmtid="{D5CDD505-2E9C-101B-9397-08002B2CF9AE}" pid="7" name="MSIP_Label_a618d1e0-f5d7-4da7-8ddd-3b83021a2c85_Method">
    <vt:lpwstr>Standard</vt:lpwstr>
  </property>
  <property fmtid="{D5CDD505-2E9C-101B-9397-08002B2CF9AE}" pid="8" name="MSIP_Label_a618d1e0-f5d7-4da7-8ddd-3b83021a2c85_Name">
    <vt:lpwstr>Private</vt:lpwstr>
  </property>
  <property fmtid="{D5CDD505-2E9C-101B-9397-08002B2CF9AE}" pid="9" name="MSIP_Label_a618d1e0-f5d7-4da7-8ddd-3b83021a2c85_SiteId">
    <vt:lpwstr>ae323139-093a-4d2a-81a6-5d334bcd9019</vt:lpwstr>
  </property>
  <property fmtid="{D5CDD505-2E9C-101B-9397-08002B2CF9AE}" pid="10" name="MSIP_Label_a618d1e0-f5d7-4da7-8ddd-3b83021a2c85_ActionId">
    <vt:lpwstr>63ede809-ce70-4735-91f6-202bbff3605f</vt:lpwstr>
  </property>
  <property fmtid="{D5CDD505-2E9C-101B-9397-08002B2CF9AE}" pid="11" name="MSIP_Label_a618d1e0-f5d7-4da7-8ddd-3b83021a2c85_ContentBits">
    <vt:lpwstr>0</vt:lpwstr>
  </property>
  <property fmtid="{D5CDD505-2E9C-101B-9397-08002B2CF9AE}" pid="12" name="MSIP_Label_a618d1e0-f5d7-4da7-8ddd-3b83021a2c85_Tag">
    <vt:lpwstr>10, 3, 0, 1</vt:lpwstr>
  </property>
</Properties>
</file>