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6" r:id="rId5"/>
    <p:sldId id="297" r:id="rId6"/>
    <p:sldId id="288" r:id="rId7"/>
    <p:sldId id="287" r:id="rId8"/>
    <p:sldId id="299" r:id="rId9"/>
    <p:sldId id="301" r:id="rId10"/>
    <p:sldId id="302" r:id="rId11"/>
    <p:sldId id="308" r:id="rId12"/>
    <p:sldId id="303" r:id="rId13"/>
    <p:sldId id="306" r:id="rId14"/>
    <p:sldId id="307" r:id="rId15"/>
    <p:sldId id="30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734445-B71A-14DE-D3AA-BB6CBF2C31C3}" name="Jack Hinchcliffe (Staff)" initials="JH" userId="S::JHinchcliffe001@dundee.ac.uk::107332fb-c3d0-425d-bbcf-f96957e0e55e" providerId="AD"/>
  <p188:author id="{61866D8C-8013-8A31-FA52-8B1C0EEAF383}" name="Shirley Fraser (Staff)" initials="SF" userId="S::SWFraser@dundee.ac.uk::911beae5-6584-4ebc-8620-c681bf932e9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59568"/>
    <a:srgbClr val="007481"/>
    <a:srgbClr val="4E95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251527-B741-437D-BCD0-524F470A739C}" v="476" dt="2026-07-09T12:51:54.3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snapToGrid="0">
      <p:cViewPr varScale="1">
        <p:scale>
          <a:sx n="76" d="100"/>
          <a:sy n="76" d="100"/>
        </p:scale>
        <p:origin x="120" y="52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 Hinchcliffe (Staff)" userId="107332fb-c3d0-425d-bbcf-f96957e0e55e" providerId="ADAL" clId="{ABC59560-D6F9-44F6-A314-41836124989B}"/>
    <pc:docChg chg="undo custSel modSld">
      <pc:chgData name="Jack Hinchcliffe (Staff)" userId="107332fb-c3d0-425d-bbcf-f96957e0e55e" providerId="ADAL" clId="{ABC59560-D6F9-44F6-A314-41836124989B}" dt="2026-07-09T12:51:54.324" v="545"/>
      <pc:docMkLst>
        <pc:docMk/>
      </pc:docMkLst>
      <pc:sldChg chg="modSp mod">
        <pc:chgData name="Jack Hinchcliffe (Staff)" userId="107332fb-c3d0-425d-bbcf-f96957e0e55e" providerId="ADAL" clId="{ABC59560-D6F9-44F6-A314-41836124989B}" dt="2026-07-09T12:49:47.969" v="506"/>
        <pc:sldMkLst>
          <pc:docMk/>
          <pc:sldMk cId="2942099368" sldId="256"/>
        </pc:sldMkLst>
        <pc:spChg chg="mod">
          <ac:chgData name="Jack Hinchcliffe (Staff)" userId="107332fb-c3d0-425d-bbcf-f96957e0e55e" providerId="ADAL" clId="{ABC59560-D6F9-44F6-A314-41836124989B}" dt="2026-07-09T12:48:40.197" v="497" actId="13244"/>
          <ac:spMkLst>
            <pc:docMk/>
            <pc:sldMk cId="2942099368" sldId="256"/>
            <ac:spMk id="4" creationId="{C6F9D7F3-8CE6-43E2-A3E0-5D15EED0DC77}"/>
          </ac:spMkLst>
        </pc:spChg>
        <pc:spChg chg="mod">
          <ac:chgData name="Jack Hinchcliffe (Staff)" userId="107332fb-c3d0-425d-bbcf-f96957e0e55e" providerId="ADAL" clId="{ABC59560-D6F9-44F6-A314-41836124989B}" dt="2026-07-09T12:49:47.969" v="506"/>
          <ac:spMkLst>
            <pc:docMk/>
            <pc:sldMk cId="2942099368" sldId="256"/>
            <ac:spMk id="9" creationId="{8F498B81-4A1F-C114-66EC-92CAF3C2C58B}"/>
          </ac:spMkLst>
        </pc:spChg>
        <pc:picChg chg="mod">
          <ac:chgData name="Jack Hinchcliffe (Staff)" userId="107332fb-c3d0-425d-bbcf-f96957e0e55e" providerId="ADAL" clId="{ABC59560-D6F9-44F6-A314-41836124989B}" dt="2026-07-09T12:48:37.697" v="496" actId="13244"/>
          <ac:picMkLst>
            <pc:docMk/>
            <pc:sldMk cId="2942099368" sldId="256"/>
            <ac:picMk id="2" creationId="{0E3B6513-0588-79F6-1B66-CE5F1CA9BA44}"/>
          </ac:picMkLst>
        </pc:picChg>
        <pc:picChg chg="mod">
          <ac:chgData name="Jack Hinchcliffe (Staff)" userId="107332fb-c3d0-425d-bbcf-f96957e0e55e" providerId="ADAL" clId="{ABC59560-D6F9-44F6-A314-41836124989B}" dt="2026-07-09T12:48:28.603" v="494" actId="13244"/>
          <ac:picMkLst>
            <pc:docMk/>
            <pc:sldMk cId="2942099368" sldId="256"/>
            <ac:picMk id="5" creationId="{06A739A9-7CED-AB6A-D3E4-AE88B4CEC4A7}"/>
          </ac:picMkLst>
        </pc:picChg>
      </pc:sldChg>
      <pc:sldChg chg="addSp modSp mod">
        <pc:chgData name="Jack Hinchcliffe (Staff)" userId="107332fb-c3d0-425d-bbcf-f96957e0e55e" providerId="ADAL" clId="{ABC59560-D6F9-44F6-A314-41836124989B}" dt="2026-07-09T12:49:38.587" v="504"/>
        <pc:sldMkLst>
          <pc:docMk/>
          <pc:sldMk cId="4178817509" sldId="287"/>
        </pc:sldMkLst>
        <pc:spChg chg="add mod ord">
          <ac:chgData name="Jack Hinchcliffe (Staff)" userId="107332fb-c3d0-425d-bbcf-f96957e0e55e" providerId="ADAL" clId="{ABC59560-D6F9-44F6-A314-41836124989B}" dt="2026-07-09T12:49:29.846" v="503"/>
          <ac:spMkLst>
            <pc:docMk/>
            <pc:sldMk cId="4178817509" sldId="287"/>
            <ac:spMk id="3" creationId="{13584D34-0D08-EE66-6579-79822338DEDE}"/>
          </ac:spMkLst>
        </pc:spChg>
        <pc:spChg chg="ord">
          <ac:chgData name="Jack Hinchcliffe (Staff)" userId="107332fb-c3d0-425d-bbcf-f96957e0e55e" providerId="ADAL" clId="{ABC59560-D6F9-44F6-A314-41836124989B}" dt="2026-07-09T12:49:29.846" v="503"/>
          <ac:spMkLst>
            <pc:docMk/>
            <pc:sldMk cId="4178817509" sldId="287"/>
            <ac:spMk id="4" creationId="{1B500521-D75E-1F7E-6D96-B56184963C3B}"/>
          </ac:spMkLst>
        </pc:spChg>
        <pc:spChg chg="ord">
          <ac:chgData name="Jack Hinchcliffe (Staff)" userId="107332fb-c3d0-425d-bbcf-f96957e0e55e" providerId="ADAL" clId="{ABC59560-D6F9-44F6-A314-41836124989B}" dt="2026-07-09T12:49:29.846" v="503"/>
          <ac:spMkLst>
            <pc:docMk/>
            <pc:sldMk cId="4178817509" sldId="287"/>
            <ac:spMk id="5" creationId="{803E2143-D1D0-52D7-1B24-7F0C1B786DBC}"/>
          </ac:spMkLst>
        </pc:spChg>
        <pc:picChg chg="mod ord">
          <ac:chgData name="Jack Hinchcliffe (Staff)" userId="107332fb-c3d0-425d-bbcf-f96957e0e55e" providerId="ADAL" clId="{ABC59560-D6F9-44F6-A314-41836124989B}" dt="2026-07-09T12:49:38.587" v="504"/>
          <ac:picMkLst>
            <pc:docMk/>
            <pc:sldMk cId="4178817509" sldId="287"/>
            <ac:picMk id="2" creationId="{593BF19E-1F18-A164-8948-48E91F239157}"/>
          </ac:picMkLst>
        </pc:picChg>
      </pc:sldChg>
      <pc:sldChg chg="addSp modSp mod">
        <pc:chgData name="Jack Hinchcliffe (Staff)" userId="107332fb-c3d0-425d-bbcf-f96957e0e55e" providerId="ADAL" clId="{ABC59560-D6F9-44F6-A314-41836124989B}" dt="2026-07-09T12:50:11.035" v="508"/>
        <pc:sldMkLst>
          <pc:docMk/>
          <pc:sldMk cId="583430714" sldId="288"/>
        </pc:sldMkLst>
        <pc:spChg chg="add mod ord">
          <ac:chgData name="Jack Hinchcliffe (Staff)" userId="107332fb-c3d0-425d-bbcf-f96957e0e55e" providerId="ADAL" clId="{ABC59560-D6F9-44F6-A314-41836124989B}" dt="2026-07-09T12:49:16.019" v="501"/>
          <ac:spMkLst>
            <pc:docMk/>
            <pc:sldMk cId="583430714" sldId="288"/>
            <ac:spMk id="3" creationId="{A448CEA7-31BD-77C5-0239-C3AC7F70F7A9}"/>
          </ac:spMkLst>
        </pc:spChg>
        <pc:spChg chg="mod ord">
          <ac:chgData name="Jack Hinchcliffe (Staff)" userId="107332fb-c3d0-425d-bbcf-f96957e0e55e" providerId="ADAL" clId="{ABC59560-D6F9-44F6-A314-41836124989B}" dt="2026-07-09T12:49:16.019" v="501"/>
          <ac:spMkLst>
            <pc:docMk/>
            <pc:sldMk cId="583430714" sldId="288"/>
            <ac:spMk id="4" creationId="{9E7BF5E5-D2B7-F55E-374A-190969232E4B}"/>
          </ac:spMkLst>
        </pc:spChg>
        <pc:spChg chg="ord">
          <ac:chgData name="Jack Hinchcliffe (Staff)" userId="107332fb-c3d0-425d-bbcf-f96957e0e55e" providerId="ADAL" clId="{ABC59560-D6F9-44F6-A314-41836124989B}" dt="2026-07-09T12:49:16.019" v="501"/>
          <ac:spMkLst>
            <pc:docMk/>
            <pc:sldMk cId="583430714" sldId="288"/>
            <ac:spMk id="5" creationId="{42F6F3FF-35F7-DFE0-F886-25D11D24B29F}"/>
          </ac:spMkLst>
        </pc:spChg>
        <pc:picChg chg="mod ord">
          <ac:chgData name="Jack Hinchcliffe (Staff)" userId="107332fb-c3d0-425d-bbcf-f96957e0e55e" providerId="ADAL" clId="{ABC59560-D6F9-44F6-A314-41836124989B}" dt="2026-07-09T12:50:11.035" v="508"/>
          <ac:picMkLst>
            <pc:docMk/>
            <pc:sldMk cId="583430714" sldId="288"/>
            <ac:picMk id="2" creationId="{46810788-206E-5F0B-7475-6C5CD9CDEF88}"/>
          </ac:picMkLst>
        </pc:picChg>
      </pc:sldChg>
      <pc:sldChg chg="addSp delSp modSp mod">
        <pc:chgData name="Jack Hinchcliffe (Staff)" userId="107332fb-c3d0-425d-bbcf-f96957e0e55e" providerId="ADAL" clId="{ABC59560-D6F9-44F6-A314-41836124989B}" dt="2026-07-09T12:50:00.697" v="507"/>
        <pc:sldMkLst>
          <pc:docMk/>
          <pc:sldMk cId="4089016663" sldId="297"/>
        </pc:sldMkLst>
        <pc:spChg chg="mod">
          <ac:chgData name="Jack Hinchcliffe (Staff)" userId="107332fb-c3d0-425d-bbcf-f96957e0e55e" providerId="ADAL" clId="{ABC59560-D6F9-44F6-A314-41836124989B}" dt="2026-07-09T12:48:58.973" v="498" actId="13244"/>
          <ac:spMkLst>
            <pc:docMk/>
            <pc:sldMk cId="4089016663" sldId="297"/>
            <ac:spMk id="5" creationId="{9F2B09F5-A5D7-4B87-AB58-BF8CF52E26C7}"/>
          </ac:spMkLst>
        </pc:spChg>
        <pc:spChg chg="add del mod">
          <ac:chgData name="Jack Hinchcliffe (Staff)" userId="107332fb-c3d0-425d-bbcf-f96957e0e55e" providerId="ADAL" clId="{ABC59560-D6F9-44F6-A314-41836124989B}" dt="2026-07-09T12:44:14.891" v="70" actId="33771"/>
          <ac:spMkLst>
            <pc:docMk/>
            <pc:sldMk cId="4089016663" sldId="297"/>
            <ac:spMk id="6" creationId="{C27E8A0D-4D5E-8B94-2C11-AA98876B9EF8}"/>
          </ac:spMkLst>
        </pc:spChg>
        <pc:spChg chg="mod">
          <ac:chgData name="Jack Hinchcliffe (Staff)" userId="107332fb-c3d0-425d-bbcf-f96957e0e55e" providerId="ADAL" clId="{ABC59560-D6F9-44F6-A314-41836124989B}" dt="2026-07-09T12:42:48.319" v="40" actId="1076"/>
          <ac:spMkLst>
            <pc:docMk/>
            <pc:sldMk cId="4089016663" sldId="297"/>
            <ac:spMk id="7" creationId="{3C3F689C-2EDB-25DA-C1E7-9243058F7D8A}"/>
          </ac:spMkLst>
        </pc:spChg>
        <pc:spChg chg="add mod">
          <ac:chgData name="Jack Hinchcliffe (Staff)" userId="107332fb-c3d0-425d-bbcf-f96957e0e55e" providerId="ADAL" clId="{ABC59560-D6F9-44F6-A314-41836124989B}" dt="2026-07-09T12:49:01.377" v="499" actId="13244"/>
          <ac:spMkLst>
            <pc:docMk/>
            <pc:sldMk cId="4089016663" sldId="297"/>
            <ac:spMk id="8" creationId="{18B00C93-FB91-2EDE-B061-7E8CD27D5C5A}"/>
          </ac:spMkLst>
        </pc:spChg>
        <pc:graphicFrameChg chg="mod modGraphic">
          <ac:chgData name="Jack Hinchcliffe (Staff)" userId="107332fb-c3d0-425d-bbcf-f96957e0e55e" providerId="ADAL" clId="{ABC59560-D6F9-44F6-A314-41836124989B}" dt="2026-07-09T12:43:00.016" v="42" actId="1076"/>
          <ac:graphicFrameMkLst>
            <pc:docMk/>
            <pc:sldMk cId="4089016663" sldId="297"/>
            <ac:graphicFrameMk id="3" creationId="{C48EC832-8D35-18AB-F011-377E1588C9EE}"/>
          </ac:graphicFrameMkLst>
        </pc:graphicFrameChg>
        <pc:picChg chg="mod">
          <ac:chgData name="Jack Hinchcliffe (Staff)" userId="107332fb-c3d0-425d-bbcf-f96957e0e55e" providerId="ADAL" clId="{ABC59560-D6F9-44F6-A314-41836124989B}" dt="2026-07-09T12:50:00.697" v="507"/>
          <ac:picMkLst>
            <pc:docMk/>
            <pc:sldMk cId="4089016663" sldId="297"/>
            <ac:picMk id="2" creationId="{4DB2D78D-D905-EB27-AD5A-794274EB40B1}"/>
          </ac:picMkLst>
        </pc:picChg>
      </pc:sldChg>
      <pc:sldChg chg="addSp modSp mod">
        <pc:chgData name="Jack Hinchcliffe (Staff)" userId="107332fb-c3d0-425d-bbcf-f96957e0e55e" providerId="ADAL" clId="{ABC59560-D6F9-44F6-A314-41836124989B}" dt="2026-07-09T12:50:27.084" v="523"/>
        <pc:sldMkLst>
          <pc:docMk/>
          <pc:sldMk cId="152578792" sldId="299"/>
        </pc:sldMkLst>
        <pc:spChg chg="mod">
          <ac:chgData name="Jack Hinchcliffe (Staff)" userId="107332fb-c3d0-425d-bbcf-f96957e0e55e" providerId="ADAL" clId="{ABC59560-D6F9-44F6-A314-41836124989B}" dt="2026-07-09T12:50:18.829" v="519"/>
          <ac:spMkLst>
            <pc:docMk/>
            <pc:sldMk cId="152578792" sldId="299"/>
            <ac:spMk id="6" creationId="{0F150334-9492-5546-709E-8CBBCAAF71E9}"/>
          </ac:spMkLst>
        </pc:spChg>
        <pc:spChg chg="add mod">
          <ac:chgData name="Jack Hinchcliffe (Staff)" userId="107332fb-c3d0-425d-bbcf-f96957e0e55e" providerId="ADAL" clId="{ABC59560-D6F9-44F6-A314-41836124989B}" dt="2026-07-09T12:50:15.543" v="514"/>
          <ac:spMkLst>
            <pc:docMk/>
            <pc:sldMk cId="152578792" sldId="299"/>
            <ac:spMk id="7" creationId="{04770BBF-7825-F95B-BAB5-537935F17CED}"/>
          </ac:spMkLst>
        </pc:spChg>
        <pc:picChg chg="mod">
          <ac:chgData name="Jack Hinchcliffe (Staff)" userId="107332fb-c3d0-425d-bbcf-f96957e0e55e" providerId="ADAL" clId="{ABC59560-D6F9-44F6-A314-41836124989B}" dt="2026-07-09T12:50:27.084" v="523"/>
          <ac:picMkLst>
            <pc:docMk/>
            <pc:sldMk cId="152578792" sldId="299"/>
            <ac:picMk id="5" creationId="{77CE0CCD-CE8A-8C9B-6EEB-EBBBF7E301E7}"/>
          </ac:picMkLst>
        </pc:picChg>
      </pc:sldChg>
      <pc:sldChg chg="addSp modSp mod">
        <pc:chgData name="Jack Hinchcliffe (Staff)" userId="107332fb-c3d0-425d-bbcf-f96957e0e55e" providerId="ADAL" clId="{ABC59560-D6F9-44F6-A314-41836124989B}" dt="2026-07-09T12:50:50.110" v="532"/>
        <pc:sldMkLst>
          <pc:docMk/>
          <pc:sldMk cId="1384978927" sldId="301"/>
        </pc:sldMkLst>
        <pc:spChg chg="mod ord">
          <ac:chgData name="Jack Hinchcliffe (Staff)" userId="107332fb-c3d0-425d-bbcf-f96957e0e55e" providerId="ADAL" clId="{ABC59560-D6F9-44F6-A314-41836124989B}" dt="2026-07-09T12:50:50.110" v="532"/>
          <ac:spMkLst>
            <pc:docMk/>
            <pc:sldMk cId="1384978927" sldId="301"/>
            <ac:spMk id="2" creationId="{A565DB93-AF4F-EA98-1CED-CF2202F5E3BA}"/>
          </ac:spMkLst>
        </pc:spChg>
        <pc:spChg chg="add mod ord">
          <ac:chgData name="Jack Hinchcliffe (Staff)" userId="107332fb-c3d0-425d-bbcf-f96957e0e55e" providerId="ADAL" clId="{ABC59560-D6F9-44F6-A314-41836124989B}" dt="2026-07-09T12:50:50.110" v="532"/>
          <ac:spMkLst>
            <pc:docMk/>
            <pc:sldMk cId="1384978927" sldId="301"/>
            <ac:spMk id="4" creationId="{D96B785C-7D15-C4B6-3532-1DD1D84F3120}"/>
          </ac:spMkLst>
        </pc:spChg>
        <pc:spChg chg="mod ord">
          <ac:chgData name="Jack Hinchcliffe (Staff)" userId="107332fb-c3d0-425d-bbcf-f96957e0e55e" providerId="ADAL" clId="{ABC59560-D6F9-44F6-A314-41836124989B}" dt="2026-07-09T12:50:50.110" v="532"/>
          <ac:spMkLst>
            <pc:docMk/>
            <pc:sldMk cId="1384978927" sldId="301"/>
            <ac:spMk id="6" creationId="{85B8A295-6D27-2B9E-33D3-D18D8ECAF080}"/>
          </ac:spMkLst>
        </pc:spChg>
        <pc:picChg chg="mod ord">
          <ac:chgData name="Jack Hinchcliffe (Staff)" userId="107332fb-c3d0-425d-bbcf-f96957e0e55e" providerId="ADAL" clId="{ABC59560-D6F9-44F6-A314-41836124989B}" dt="2026-07-09T12:50:50.110" v="532"/>
          <ac:picMkLst>
            <pc:docMk/>
            <pc:sldMk cId="1384978927" sldId="301"/>
            <ac:picMk id="3" creationId="{EA570D4B-4610-F112-434C-9813EBF9AADF}"/>
          </ac:picMkLst>
        </pc:picChg>
      </pc:sldChg>
      <pc:sldChg chg="addSp modSp mod">
        <pc:chgData name="Jack Hinchcliffe (Staff)" userId="107332fb-c3d0-425d-bbcf-f96957e0e55e" providerId="ADAL" clId="{ABC59560-D6F9-44F6-A314-41836124989B}" dt="2026-07-09T12:50:57.375" v="533"/>
        <pc:sldMkLst>
          <pc:docMk/>
          <pc:sldMk cId="1912484605" sldId="302"/>
        </pc:sldMkLst>
        <pc:spChg chg="ord">
          <ac:chgData name="Jack Hinchcliffe (Staff)" userId="107332fb-c3d0-425d-bbcf-f96957e0e55e" providerId="ADAL" clId="{ABC59560-D6F9-44F6-A314-41836124989B}" dt="2026-07-09T12:50:57.375" v="533"/>
          <ac:spMkLst>
            <pc:docMk/>
            <pc:sldMk cId="1912484605" sldId="302"/>
            <ac:spMk id="2" creationId="{9F8CD2BC-FAB5-16FB-AC3E-42B24E6C512F}"/>
          </ac:spMkLst>
        </pc:spChg>
        <pc:spChg chg="add mod ord">
          <ac:chgData name="Jack Hinchcliffe (Staff)" userId="107332fb-c3d0-425d-bbcf-f96957e0e55e" providerId="ADAL" clId="{ABC59560-D6F9-44F6-A314-41836124989B}" dt="2026-07-09T12:50:57.375" v="533"/>
          <ac:spMkLst>
            <pc:docMk/>
            <pc:sldMk cId="1912484605" sldId="302"/>
            <ac:spMk id="4" creationId="{ACC50536-0107-9D52-6DB1-917BA7ACD0D0}"/>
          </ac:spMkLst>
        </pc:spChg>
        <pc:spChg chg="ord">
          <ac:chgData name="Jack Hinchcliffe (Staff)" userId="107332fb-c3d0-425d-bbcf-f96957e0e55e" providerId="ADAL" clId="{ABC59560-D6F9-44F6-A314-41836124989B}" dt="2026-07-09T12:50:57.375" v="533"/>
          <ac:spMkLst>
            <pc:docMk/>
            <pc:sldMk cId="1912484605" sldId="302"/>
            <ac:spMk id="6" creationId="{8606A0F2-8CFC-EFF4-BA46-DE56CC4FB728}"/>
          </ac:spMkLst>
        </pc:spChg>
        <pc:picChg chg="mod ord">
          <ac:chgData name="Jack Hinchcliffe (Staff)" userId="107332fb-c3d0-425d-bbcf-f96957e0e55e" providerId="ADAL" clId="{ABC59560-D6F9-44F6-A314-41836124989B}" dt="2026-07-09T12:50:57.375" v="533"/>
          <ac:picMkLst>
            <pc:docMk/>
            <pc:sldMk cId="1912484605" sldId="302"/>
            <ac:picMk id="3" creationId="{4283741B-5E50-605C-A281-6C73FB6ACCEB}"/>
          </ac:picMkLst>
        </pc:picChg>
      </pc:sldChg>
      <pc:sldChg chg="addSp modSp mod">
        <pc:chgData name="Jack Hinchcliffe (Staff)" userId="107332fb-c3d0-425d-bbcf-f96957e0e55e" providerId="ADAL" clId="{ABC59560-D6F9-44F6-A314-41836124989B}" dt="2026-07-09T12:51:27.194" v="538"/>
        <pc:sldMkLst>
          <pc:docMk/>
          <pc:sldMk cId="931588882" sldId="303"/>
        </pc:sldMkLst>
        <pc:spChg chg="ord">
          <ac:chgData name="Jack Hinchcliffe (Staff)" userId="107332fb-c3d0-425d-bbcf-f96957e0e55e" providerId="ADAL" clId="{ABC59560-D6F9-44F6-A314-41836124989B}" dt="2026-07-09T12:51:23.231" v="537"/>
          <ac:spMkLst>
            <pc:docMk/>
            <pc:sldMk cId="931588882" sldId="303"/>
            <ac:spMk id="2" creationId="{76232BB6-C420-B5E5-FA00-8F906B3E0E82}"/>
          </ac:spMkLst>
        </pc:spChg>
        <pc:spChg chg="ord">
          <ac:chgData name="Jack Hinchcliffe (Staff)" userId="107332fb-c3d0-425d-bbcf-f96957e0e55e" providerId="ADAL" clId="{ABC59560-D6F9-44F6-A314-41836124989B}" dt="2026-07-09T12:51:23.231" v="537"/>
          <ac:spMkLst>
            <pc:docMk/>
            <pc:sldMk cId="931588882" sldId="303"/>
            <ac:spMk id="4" creationId="{EDF0882F-9DFC-B9EC-259E-C99972450BEF}"/>
          </ac:spMkLst>
        </pc:spChg>
        <pc:spChg chg="add mod ord">
          <ac:chgData name="Jack Hinchcliffe (Staff)" userId="107332fb-c3d0-425d-bbcf-f96957e0e55e" providerId="ADAL" clId="{ABC59560-D6F9-44F6-A314-41836124989B}" dt="2026-07-09T12:51:23.231" v="537"/>
          <ac:spMkLst>
            <pc:docMk/>
            <pc:sldMk cId="931588882" sldId="303"/>
            <ac:spMk id="5" creationId="{8100DA4C-48D6-0C89-4522-ACCE4113105F}"/>
          </ac:spMkLst>
        </pc:spChg>
        <pc:spChg chg="ord">
          <ac:chgData name="Jack Hinchcliffe (Staff)" userId="107332fb-c3d0-425d-bbcf-f96957e0e55e" providerId="ADAL" clId="{ABC59560-D6F9-44F6-A314-41836124989B}" dt="2026-07-09T12:51:23.231" v="537"/>
          <ac:spMkLst>
            <pc:docMk/>
            <pc:sldMk cId="931588882" sldId="303"/>
            <ac:spMk id="6" creationId="{8DDD24F3-3B74-2C1F-DC44-5D4FE77697EB}"/>
          </ac:spMkLst>
        </pc:spChg>
        <pc:picChg chg="mod ord">
          <ac:chgData name="Jack Hinchcliffe (Staff)" userId="107332fb-c3d0-425d-bbcf-f96957e0e55e" providerId="ADAL" clId="{ABC59560-D6F9-44F6-A314-41836124989B}" dt="2026-07-09T12:51:27.194" v="538"/>
          <ac:picMkLst>
            <pc:docMk/>
            <pc:sldMk cId="931588882" sldId="303"/>
            <ac:picMk id="3" creationId="{E17A0D3F-B2AD-516A-6963-1D7EA6C68AFC}"/>
          </ac:picMkLst>
        </pc:picChg>
      </pc:sldChg>
      <pc:sldChg chg="addSp delSp modSp mod">
        <pc:chgData name="Jack Hinchcliffe (Staff)" userId="107332fb-c3d0-425d-bbcf-f96957e0e55e" providerId="ADAL" clId="{ABC59560-D6F9-44F6-A314-41836124989B}" dt="2026-07-09T12:51:54.324" v="545"/>
        <pc:sldMkLst>
          <pc:docMk/>
          <pc:sldMk cId="3199785352" sldId="305"/>
        </pc:sldMkLst>
        <pc:spChg chg="mod ord">
          <ac:chgData name="Jack Hinchcliffe (Staff)" userId="107332fb-c3d0-425d-bbcf-f96957e0e55e" providerId="ADAL" clId="{ABC59560-D6F9-44F6-A314-41836124989B}" dt="2026-07-09T12:51:48.871" v="543"/>
          <ac:spMkLst>
            <pc:docMk/>
            <pc:sldMk cId="3199785352" sldId="305"/>
            <ac:spMk id="2" creationId="{231DCB29-4BA3-3347-5E16-C54D11460ADE}"/>
          </ac:spMkLst>
        </pc:spChg>
        <pc:spChg chg="ord">
          <ac:chgData name="Jack Hinchcliffe (Staff)" userId="107332fb-c3d0-425d-bbcf-f96957e0e55e" providerId="ADAL" clId="{ABC59560-D6F9-44F6-A314-41836124989B}" dt="2026-07-09T12:51:48.871" v="543"/>
          <ac:spMkLst>
            <pc:docMk/>
            <pc:sldMk cId="3199785352" sldId="305"/>
            <ac:spMk id="5" creationId="{B868B23B-054F-B59B-9513-159E9FB904C4}"/>
          </ac:spMkLst>
        </pc:spChg>
        <pc:spChg chg="ord">
          <ac:chgData name="Jack Hinchcliffe (Staff)" userId="107332fb-c3d0-425d-bbcf-f96957e0e55e" providerId="ADAL" clId="{ABC59560-D6F9-44F6-A314-41836124989B}" dt="2026-07-09T12:51:48.871" v="543"/>
          <ac:spMkLst>
            <pc:docMk/>
            <pc:sldMk cId="3199785352" sldId="305"/>
            <ac:spMk id="6" creationId="{FE4EB901-8B50-AE73-0947-B8CA08C51855}"/>
          </ac:spMkLst>
        </pc:spChg>
        <pc:spChg chg="add del mod">
          <ac:chgData name="Jack Hinchcliffe (Staff)" userId="107332fb-c3d0-425d-bbcf-f96957e0e55e" providerId="ADAL" clId="{ABC59560-D6F9-44F6-A314-41836124989B}" dt="2026-07-09T12:46:42.749" v="322" actId="33699"/>
          <ac:spMkLst>
            <pc:docMk/>
            <pc:sldMk cId="3199785352" sldId="305"/>
            <ac:spMk id="7" creationId="{444787ED-DC2D-1D55-176D-448179364E95}"/>
          </ac:spMkLst>
        </pc:spChg>
        <pc:picChg chg="mod ord">
          <ac:chgData name="Jack Hinchcliffe (Staff)" userId="107332fb-c3d0-425d-bbcf-f96957e0e55e" providerId="ADAL" clId="{ABC59560-D6F9-44F6-A314-41836124989B}" dt="2026-07-09T12:51:54.324" v="545"/>
          <ac:picMkLst>
            <pc:docMk/>
            <pc:sldMk cId="3199785352" sldId="305"/>
            <ac:picMk id="3" creationId="{D9C08D24-5566-2A45-0E4F-228929BCF5C1}"/>
          </ac:picMkLst>
        </pc:picChg>
        <pc:picChg chg="mod ord">
          <ac:chgData name="Jack Hinchcliffe (Staff)" userId="107332fb-c3d0-425d-bbcf-f96957e0e55e" providerId="ADAL" clId="{ABC59560-D6F9-44F6-A314-41836124989B}" dt="2026-07-09T12:51:48.871" v="543"/>
          <ac:picMkLst>
            <pc:docMk/>
            <pc:sldMk cId="3199785352" sldId="305"/>
            <ac:picMk id="4" creationId="{66521B31-1E0E-2497-2E6A-3E11972B5715}"/>
          </ac:picMkLst>
        </pc:picChg>
      </pc:sldChg>
      <pc:sldChg chg="addSp modSp mod">
        <pc:chgData name="Jack Hinchcliffe (Staff)" userId="107332fb-c3d0-425d-bbcf-f96957e0e55e" providerId="ADAL" clId="{ABC59560-D6F9-44F6-A314-41836124989B}" dt="2026-07-09T12:51:34.713" v="539"/>
        <pc:sldMkLst>
          <pc:docMk/>
          <pc:sldMk cId="1391205488" sldId="306"/>
        </pc:sldMkLst>
        <pc:spChg chg="mod ord">
          <ac:chgData name="Jack Hinchcliffe (Staff)" userId="107332fb-c3d0-425d-bbcf-f96957e0e55e" providerId="ADAL" clId="{ABC59560-D6F9-44F6-A314-41836124989B}" dt="2026-07-09T12:51:34.713" v="539"/>
          <ac:spMkLst>
            <pc:docMk/>
            <pc:sldMk cId="1391205488" sldId="306"/>
            <ac:spMk id="2" creationId="{2105C14B-D382-9184-B48C-8575490961EF}"/>
          </ac:spMkLst>
        </pc:spChg>
        <pc:spChg chg="add mod ord">
          <ac:chgData name="Jack Hinchcliffe (Staff)" userId="107332fb-c3d0-425d-bbcf-f96957e0e55e" providerId="ADAL" clId="{ABC59560-D6F9-44F6-A314-41836124989B}" dt="2026-07-09T12:51:34.713" v="539"/>
          <ac:spMkLst>
            <pc:docMk/>
            <pc:sldMk cId="1391205488" sldId="306"/>
            <ac:spMk id="4" creationId="{45002EC2-110A-1F5F-E245-CCFFE7DC9209}"/>
          </ac:spMkLst>
        </pc:spChg>
        <pc:spChg chg="ord">
          <ac:chgData name="Jack Hinchcliffe (Staff)" userId="107332fb-c3d0-425d-bbcf-f96957e0e55e" providerId="ADAL" clId="{ABC59560-D6F9-44F6-A314-41836124989B}" dt="2026-07-09T12:51:34.713" v="539"/>
          <ac:spMkLst>
            <pc:docMk/>
            <pc:sldMk cId="1391205488" sldId="306"/>
            <ac:spMk id="6" creationId="{1CA58806-71E7-50E8-B995-3CCFE2E034F8}"/>
          </ac:spMkLst>
        </pc:spChg>
        <pc:spChg chg="ord">
          <ac:chgData name="Jack Hinchcliffe (Staff)" userId="107332fb-c3d0-425d-bbcf-f96957e0e55e" providerId="ADAL" clId="{ABC59560-D6F9-44F6-A314-41836124989B}" dt="2026-07-09T12:51:34.713" v="539"/>
          <ac:spMkLst>
            <pc:docMk/>
            <pc:sldMk cId="1391205488" sldId="306"/>
            <ac:spMk id="9" creationId="{5C917B7D-C210-A002-2298-93BEE67FB770}"/>
          </ac:spMkLst>
        </pc:spChg>
        <pc:grpChg chg="mod ord">
          <ac:chgData name="Jack Hinchcliffe (Staff)" userId="107332fb-c3d0-425d-bbcf-f96957e0e55e" providerId="ADAL" clId="{ABC59560-D6F9-44F6-A314-41836124989B}" dt="2026-07-09T12:51:34.713" v="539"/>
          <ac:grpSpMkLst>
            <pc:docMk/>
            <pc:sldMk cId="1391205488" sldId="306"/>
            <ac:grpSpMk id="11" creationId="{D562C957-6F5F-294E-7A6F-DD84FDF1BA66}"/>
          </ac:grpSpMkLst>
        </pc:grpChg>
        <pc:picChg chg="mod ord">
          <ac:chgData name="Jack Hinchcliffe (Staff)" userId="107332fb-c3d0-425d-bbcf-f96957e0e55e" providerId="ADAL" clId="{ABC59560-D6F9-44F6-A314-41836124989B}" dt="2026-07-09T12:51:34.713" v="539"/>
          <ac:picMkLst>
            <pc:docMk/>
            <pc:sldMk cId="1391205488" sldId="306"/>
            <ac:picMk id="3" creationId="{8EC27911-94A0-F210-742F-2FAE982176C1}"/>
          </ac:picMkLst>
        </pc:picChg>
      </pc:sldChg>
      <pc:sldChg chg="addSp modSp mod">
        <pc:chgData name="Jack Hinchcliffe (Staff)" userId="107332fb-c3d0-425d-bbcf-f96957e0e55e" providerId="ADAL" clId="{ABC59560-D6F9-44F6-A314-41836124989B}" dt="2026-07-09T12:51:43.675" v="542"/>
        <pc:sldMkLst>
          <pc:docMk/>
          <pc:sldMk cId="3082056774" sldId="307"/>
        </pc:sldMkLst>
        <pc:spChg chg="mod ord">
          <ac:chgData name="Jack Hinchcliffe (Staff)" userId="107332fb-c3d0-425d-bbcf-f96957e0e55e" providerId="ADAL" clId="{ABC59560-D6F9-44F6-A314-41836124989B}" dt="2026-07-09T12:51:36.945" v="540"/>
          <ac:spMkLst>
            <pc:docMk/>
            <pc:sldMk cId="3082056774" sldId="307"/>
            <ac:spMk id="2" creationId="{221E26B4-952C-1D4E-9BA8-8EFB53D8E219}"/>
          </ac:spMkLst>
        </pc:spChg>
        <pc:spChg chg="add mod ord">
          <ac:chgData name="Jack Hinchcliffe (Staff)" userId="107332fb-c3d0-425d-bbcf-f96957e0e55e" providerId="ADAL" clId="{ABC59560-D6F9-44F6-A314-41836124989B}" dt="2026-07-09T12:51:36.945" v="540"/>
          <ac:spMkLst>
            <pc:docMk/>
            <pc:sldMk cId="3082056774" sldId="307"/>
            <ac:spMk id="4" creationId="{A80B5998-76BF-53F1-C2CF-4043866EBC66}"/>
          </ac:spMkLst>
        </pc:spChg>
        <pc:spChg chg="ord">
          <ac:chgData name="Jack Hinchcliffe (Staff)" userId="107332fb-c3d0-425d-bbcf-f96957e0e55e" providerId="ADAL" clId="{ABC59560-D6F9-44F6-A314-41836124989B}" dt="2026-07-09T12:51:36.945" v="540"/>
          <ac:spMkLst>
            <pc:docMk/>
            <pc:sldMk cId="3082056774" sldId="307"/>
            <ac:spMk id="6" creationId="{9B136747-974C-CCBF-7EBB-F0FBD2D7517B}"/>
          </ac:spMkLst>
        </pc:spChg>
        <pc:spChg chg="ord">
          <ac:chgData name="Jack Hinchcliffe (Staff)" userId="107332fb-c3d0-425d-bbcf-f96957e0e55e" providerId="ADAL" clId="{ABC59560-D6F9-44F6-A314-41836124989B}" dt="2026-07-09T12:51:36.945" v="540"/>
          <ac:spMkLst>
            <pc:docMk/>
            <pc:sldMk cId="3082056774" sldId="307"/>
            <ac:spMk id="9" creationId="{DF40175B-84F8-A884-E7AB-1E2A932EED80}"/>
          </ac:spMkLst>
        </pc:spChg>
        <pc:picChg chg="mod ord">
          <ac:chgData name="Jack Hinchcliffe (Staff)" userId="107332fb-c3d0-425d-bbcf-f96957e0e55e" providerId="ADAL" clId="{ABC59560-D6F9-44F6-A314-41836124989B}" dt="2026-07-09T12:51:43.675" v="542"/>
          <ac:picMkLst>
            <pc:docMk/>
            <pc:sldMk cId="3082056774" sldId="307"/>
            <ac:picMk id="3" creationId="{F7278EBF-7FBA-41FC-08E6-C05B944D9A20}"/>
          </ac:picMkLst>
        </pc:picChg>
      </pc:sldChg>
      <pc:sldChg chg="addSp modSp mod">
        <pc:chgData name="Jack Hinchcliffe (Staff)" userId="107332fb-c3d0-425d-bbcf-f96957e0e55e" providerId="ADAL" clId="{ABC59560-D6F9-44F6-A314-41836124989B}" dt="2026-07-09T12:51:16.323" v="536"/>
        <pc:sldMkLst>
          <pc:docMk/>
          <pc:sldMk cId="1848083216" sldId="308"/>
        </pc:sldMkLst>
        <pc:spChg chg="ord">
          <ac:chgData name="Jack Hinchcliffe (Staff)" userId="107332fb-c3d0-425d-bbcf-f96957e0e55e" providerId="ADAL" clId="{ABC59560-D6F9-44F6-A314-41836124989B}" dt="2026-07-09T12:51:07.535" v="535"/>
          <ac:spMkLst>
            <pc:docMk/>
            <pc:sldMk cId="1848083216" sldId="308"/>
            <ac:spMk id="2" creationId="{14782BDF-1C0A-5533-CE58-0876FB7F2749}"/>
          </ac:spMkLst>
        </pc:spChg>
        <pc:spChg chg="add mod ord">
          <ac:chgData name="Jack Hinchcliffe (Staff)" userId="107332fb-c3d0-425d-bbcf-f96957e0e55e" providerId="ADAL" clId="{ABC59560-D6F9-44F6-A314-41836124989B}" dt="2026-07-09T12:51:07.535" v="535"/>
          <ac:spMkLst>
            <pc:docMk/>
            <pc:sldMk cId="1848083216" sldId="308"/>
            <ac:spMk id="4" creationId="{41BA432E-08C9-B044-45E2-15EEE7672DF6}"/>
          </ac:spMkLst>
        </pc:spChg>
        <pc:spChg chg="ord">
          <ac:chgData name="Jack Hinchcliffe (Staff)" userId="107332fb-c3d0-425d-bbcf-f96957e0e55e" providerId="ADAL" clId="{ABC59560-D6F9-44F6-A314-41836124989B}" dt="2026-07-09T12:51:07.535" v="535"/>
          <ac:spMkLst>
            <pc:docMk/>
            <pc:sldMk cId="1848083216" sldId="308"/>
            <ac:spMk id="6" creationId="{829823F3-E567-041D-9C8A-BF9573AC148B}"/>
          </ac:spMkLst>
        </pc:spChg>
        <pc:picChg chg="mod ord">
          <ac:chgData name="Jack Hinchcliffe (Staff)" userId="107332fb-c3d0-425d-bbcf-f96957e0e55e" providerId="ADAL" clId="{ABC59560-D6F9-44F6-A314-41836124989B}" dt="2026-07-09T12:51:16.323" v="536"/>
          <ac:picMkLst>
            <pc:docMk/>
            <pc:sldMk cId="1848083216" sldId="308"/>
            <ac:picMk id="3" creationId="{88101653-D7E0-EF58-75EF-F24B23450732}"/>
          </ac:picMkLst>
        </pc:picChg>
      </pc:sldChg>
    </pc:docChg>
  </pc:docChgLst>
  <pc:docChgLst>
    <pc:chgData name="Gillian Martin (Staff)" userId="7913b15b-e388-4e39-b2de-ce0ec955df36" providerId="ADAL" clId="{E11C1E42-8DA6-44D8-BB5B-66E05883398A}"/>
    <pc:docChg chg="undo custSel addSld delSld modSld sldOrd">
      <pc:chgData name="Gillian Martin (Staff)" userId="7913b15b-e388-4e39-b2de-ce0ec955df36" providerId="ADAL" clId="{E11C1E42-8DA6-44D8-BB5B-66E05883398A}" dt="2026-07-08T08:47:50.330" v="1407" actId="6549"/>
      <pc:docMkLst>
        <pc:docMk/>
      </pc:docMkLst>
      <pc:sldChg chg="modSp mod">
        <pc:chgData name="Gillian Martin (Staff)" userId="7913b15b-e388-4e39-b2de-ce0ec955df36" providerId="ADAL" clId="{E11C1E42-8DA6-44D8-BB5B-66E05883398A}" dt="2026-07-08T08:03:34.496" v="1332"/>
        <pc:sldMkLst>
          <pc:docMk/>
          <pc:sldMk cId="2942099368" sldId="256"/>
        </pc:sldMkLst>
        <pc:spChg chg="mod">
          <ac:chgData name="Gillian Martin (Staff)" userId="7913b15b-e388-4e39-b2de-ce0ec955df36" providerId="ADAL" clId="{E11C1E42-8DA6-44D8-BB5B-66E05883398A}" dt="2026-07-08T08:03:34.496" v="1332"/>
          <ac:spMkLst>
            <pc:docMk/>
            <pc:sldMk cId="2942099368" sldId="256"/>
            <ac:spMk id="4" creationId="{C6F9D7F3-8CE6-43E2-A3E0-5D15EED0DC77}"/>
          </ac:spMkLst>
        </pc:spChg>
      </pc:sldChg>
      <pc:sldChg chg="modSp mod">
        <pc:chgData name="Gillian Martin (Staff)" userId="7913b15b-e388-4e39-b2de-ce0ec955df36" providerId="ADAL" clId="{E11C1E42-8DA6-44D8-BB5B-66E05883398A}" dt="2026-07-08T08:03:49.503" v="1345" actId="20577"/>
        <pc:sldMkLst>
          <pc:docMk/>
          <pc:sldMk cId="152578792" sldId="299"/>
        </pc:sldMkLst>
        <pc:spChg chg="mod">
          <ac:chgData name="Gillian Martin (Staff)" userId="7913b15b-e388-4e39-b2de-ce0ec955df36" providerId="ADAL" clId="{E11C1E42-8DA6-44D8-BB5B-66E05883398A}" dt="2026-07-08T08:03:49.503" v="1345" actId="20577"/>
          <ac:spMkLst>
            <pc:docMk/>
            <pc:sldMk cId="152578792" sldId="299"/>
            <ac:spMk id="2" creationId="{126A8726-E8DF-919B-30D4-E0DD64D9278F}"/>
          </ac:spMkLst>
        </pc:spChg>
      </pc:sldChg>
      <pc:sldChg chg="modSp add mod">
        <pc:chgData name="Gillian Martin (Staff)" userId="7913b15b-e388-4e39-b2de-ce0ec955df36" providerId="ADAL" clId="{E11C1E42-8DA6-44D8-BB5B-66E05883398A}" dt="2026-07-08T08:47:50.330" v="1407" actId="6549"/>
        <pc:sldMkLst>
          <pc:docMk/>
          <pc:sldMk cId="1848083216" sldId="308"/>
        </pc:sldMkLst>
        <pc:spChg chg="mod">
          <ac:chgData name="Gillian Martin (Staff)" userId="7913b15b-e388-4e39-b2de-ce0ec955df36" providerId="ADAL" clId="{E11C1E42-8DA6-44D8-BB5B-66E05883398A}" dt="2026-07-08T08:47:50.330" v="1407" actId="6549"/>
          <ac:spMkLst>
            <pc:docMk/>
            <pc:sldMk cId="1848083216" sldId="308"/>
            <ac:spMk id="2" creationId="{14782BDF-1C0A-5533-CE58-0876FB7F274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F1E64F-CC2F-46C1-BB49-EE09442226D0}" type="datetimeFigureOut">
              <a:rPr lang="en-GB" smtClean="0"/>
              <a:t>09/07/2026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0550D-D039-4EF6-8D65-2BB6C4E77AC8}" type="slidenum">
              <a:rPr lang="en-GB" smtClean="0"/>
              <a:t>‹#›</a:t>
            </a:fld>
            <a:endParaRPr lang="en-GB"/>
          </a:p>
        </p:txBody>
      </p:sp>
    </p:spTree>
    <p:extLst>
      <p:ext uri="{BB962C8B-B14F-4D97-AF65-F5344CB8AC3E}">
        <p14:creationId xmlns:p14="http://schemas.microsoft.com/office/powerpoint/2010/main" val="3774029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0550D-D039-4EF6-8D65-2BB6C4E77AC8}" type="slidenum">
              <a:rPr lang="en-GB" smtClean="0"/>
              <a:t>2</a:t>
            </a:fld>
            <a:endParaRPr lang="en-GB"/>
          </a:p>
        </p:txBody>
      </p:sp>
    </p:spTree>
    <p:extLst>
      <p:ext uri="{BB962C8B-B14F-4D97-AF65-F5344CB8AC3E}">
        <p14:creationId xmlns:p14="http://schemas.microsoft.com/office/powerpoint/2010/main" val="3595304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C24FC-59F1-4D6D-F863-305F9351F0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CD9A89-3260-9D05-6DF9-8603E403EE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545813-42F7-40F8-61FB-5FE5258286F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C7DCFD2-E77C-9B9A-BCCA-7627CEBED7A7}"/>
              </a:ext>
            </a:extLst>
          </p:cNvPr>
          <p:cNvSpPr>
            <a:spLocks noGrp="1"/>
          </p:cNvSpPr>
          <p:nvPr>
            <p:ph type="sldNum" sz="quarter" idx="5"/>
          </p:nvPr>
        </p:nvSpPr>
        <p:spPr/>
        <p:txBody>
          <a:bodyPr/>
          <a:lstStyle/>
          <a:p>
            <a:fld id="{38C0550D-D039-4EF6-8D65-2BB6C4E77AC8}" type="slidenum">
              <a:rPr lang="en-GB" smtClean="0"/>
              <a:t>3</a:t>
            </a:fld>
            <a:endParaRPr lang="en-GB"/>
          </a:p>
        </p:txBody>
      </p:sp>
    </p:spTree>
    <p:extLst>
      <p:ext uri="{BB962C8B-B14F-4D97-AF65-F5344CB8AC3E}">
        <p14:creationId xmlns:p14="http://schemas.microsoft.com/office/powerpoint/2010/main" val="4216205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A38F5-28E3-58E1-3087-345C1079D8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C28AFA-661A-AE0C-9FD4-F6D0CCE2D9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F4FAEB-4AE8-3B8D-5E69-806D23AC454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59DEEFE-00A0-08FD-157D-2C26312EC3EF}"/>
              </a:ext>
            </a:extLst>
          </p:cNvPr>
          <p:cNvSpPr>
            <a:spLocks noGrp="1"/>
          </p:cNvSpPr>
          <p:nvPr>
            <p:ph type="sldNum" sz="quarter" idx="5"/>
          </p:nvPr>
        </p:nvSpPr>
        <p:spPr/>
        <p:txBody>
          <a:bodyPr/>
          <a:lstStyle/>
          <a:p>
            <a:fld id="{38C0550D-D039-4EF6-8D65-2BB6C4E77AC8}" type="slidenum">
              <a:rPr lang="en-GB" smtClean="0"/>
              <a:t>4</a:t>
            </a:fld>
            <a:endParaRPr lang="en-GB"/>
          </a:p>
        </p:txBody>
      </p:sp>
    </p:spTree>
    <p:extLst>
      <p:ext uri="{BB962C8B-B14F-4D97-AF65-F5344CB8AC3E}">
        <p14:creationId xmlns:p14="http://schemas.microsoft.com/office/powerpoint/2010/main" val="2749367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72673-B463-473A-AE6E-5C3698BD7E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FF4A21C-2267-48AF-86E9-E620EC80A5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EC5A33-3761-47C3-95DE-2BF165DDE1C6}"/>
              </a:ext>
            </a:extLst>
          </p:cNvPr>
          <p:cNvSpPr>
            <a:spLocks noGrp="1"/>
          </p:cNvSpPr>
          <p:nvPr>
            <p:ph type="dt" sz="half" idx="10"/>
          </p:nvPr>
        </p:nvSpPr>
        <p:spPr/>
        <p:txBody>
          <a:bodyPr/>
          <a:lstStyle/>
          <a:p>
            <a:fld id="{8C973760-2AA3-4DAB-B9A0-7BCCD79DB9BB}" type="datetime1">
              <a:rPr lang="en-GB" smtClean="0"/>
              <a:t>09/07/2026</a:t>
            </a:fld>
            <a:endParaRPr lang="en-GB"/>
          </a:p>
        </p:txBody>
      </p:sp>
      <p:sp>
        <p:nvSpPr>
          <p:cNvPr id="5" name="Footer Placeholder 4">
            <a:extLst>
              <a:ext uri="{FF2B5EF4-FFF2-40B4-BE49-F238E27FC236}">
                <a16:creationId xmlns:a16="http://schemas.microsoft.com/office/drawing/2014/main" id="{A2EB847D-03F7-4E44-B77F-B2EB08DC67D7}"/>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254B278E-7670-41E4-9918-EF5C3C4D348D}"/>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541551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D0C23-7CE5-47AC-B603-C31A1744099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7AFDEB6-2D8C-4A63-8283-B5306504EB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771ECC-350F-49F5-94A8-3AD2EC1EF9C7}"/>
              </a:ext>
            </a:extLst>
          </p:cNvPr>
          <p:cNvSpPr>
            <a:spLocks noGrp="1"/>
          </p:cNvSpPr>
          <p:nvPr>
            <p:ph type="dt" sz="half" idx="10"/>
          </p:nvPr>
        </p:nvSpPr>
        <p:spPr/>
        <p:txBody>
          <a:bodyPr/>
          <a:lstStyle/>
          <a:p>
            <a:fld id="{9D4C2570-D805-4311-B3CE-21ABE610D5E6}" type="datetime1">
              <a:rPr lang="en-GB" smtClean="0"/>
              <a:t>09/07/2026</a:t>
            </a:fld>
            <a:endParaRPr lang="en-GB"/>
          </a:p>
        </p:txBody>
      </p:sp>
      <p:sp>
        <p:nvSpPr>
          <p:cNvPr id="5" name="Footer Placeholder 4">
            <a:extLst>
              <a:ext uri="{FF2B5EF4-FFF2-40B4-BE49-F238E27FC236}">
                <a16:creationId xmlns:a16="http://schemas.microsoft.com/office/drawing/2014/main" id="{811AB424-C784-40B1-BE01-98564B114B53}"/>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80343205-FA4A-40F3-805E-ECE126CE322F}"/>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504445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570CD1-0D12-4797-9E50-AA85724F5B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341C96-7C7F-4E5C-81D0-753993B5B8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8FF059-E35B-4926-ABDB-C46418BC4A86}"/>
              </a:ext>
            </a:extLst>
          </p:cNvPr>
          <p:cNvSpPr>
            <a:spLocks noGrp="1"/>
          </p:cNvSpPr>
          <p:nvPr>
            <p:ph type="dt" sz="half" idx="10"/>
          </p:nvPr>
        </p:nvSpPr>
        <p:spPr/>
        <p:txBody>
          <a:bodyPr/>
          <a:lstStyle/>
          <a:p>
            <a:fld id="{59BA5986-A010-422A-AF11-6636871A2583}" type="datetime1">
              <a:rPr lang="en-GB" smtClean="0"/>
              <a:t>09/07/2026</a:t>
            </a:fld>
            <a:endParaRPr lang="en-GB"/>
          </a:p>
        </p:txBody>
      </p:sp>
      <p:sp>
        <p:nvSpPr>
          <p:cNvPr id="5" name="Footer Placeholder 4">
            <a:extLst>
              <a:ext uri="{FF2B5EF4-FFF2-40B4-BE49-F238E27FC236}">
                <a16:creationId xmlns:a16="http://schemas.microsoft.com/office/drawing/2014/main" id="{F9BE47A7-42DC-4EF9-8FA5-BBC7A703D535}"/>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23451B7E-F753-462D-93B1-CA0BB248BC29}"/>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048897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F2C9B-4AC1-494B-BA77-04B89E8F8E5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D49C1CC-63D4-4322-AF81-9144D33D15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34BECC-D184-49BB-9627-46989BDF97AE}"/>
              </a:ext>
            </a:extLst>
          </p:cNvPr>
          <p:cNvSpPr>
            <a:spLocks noGrp="1"/>
          </p:cNvSpPr>
          <p:nvPr>
            <p:ph type="dt" sz="half" idx="10"/>
          </p:nvPr>
        </p:nvSpPr>
        <p:spPr/>
        <p:txBody>
          <a:bodyPr/>
          <a:lstStyle/>
          <a:p>
            <a:fld id="{56583742-A857-4055-AC86-0EB961BDE55C}" type="datetime1">
              <a:rPr lang="en-GB" smtClean="0"/>
              <a:t>09/07/2026</a:t>
            </a:fld>
            <a:endParaRPr lang="en-GB"/>
          </a:p>
        </p:txBody>
      </p:sp>
      <p:sp>
        <p:nvSpPr>
          <p:cNvPr id="5" name="Footer Placeholder 4">
            <a:extLst>
              <a:ext uri="{FF2B5EF4-FFF2-40B4-BE49-F238E27FC236}">
                <a16:creationId xmlns:a16="http://schemas.microsoft.com/office/drawing/2014/main" id="{E2A718B1-F14B-4CEF-ADE7-A5946BADE569}"/>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8A9ADEE1-DB79-4FEB-A892-FBC88E900506}"/>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868004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7591C-F970-4BB1-B59A-D26F650347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002B0D3-08CF-42FA-BB59-F49F9192A4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3B4E0D-DE1F-486B-9130-BF2F42EBA741}"/>
              </a:ext>
            </a:extLst>
          </p:cNvPr>
          <p:cNvSpPr>
            <a:spLocks noGrp="1"/>
          </p:cNvSpPr>
          <p:nvPr>
            <p:ph type="dt" sz="half" idx="10"/>
          </p:nvPr>
        </p:nvSpPr>
        <p:spPr/>
        <p:txBody>
          <a:bodyPr/>
          <a:lstStyle/>
          <a:p>
            <a:fld id="{5B35AB57-B7E2-4380-A5B1-7A3C2A655302}" type="datetime1">
              <a:rPr lang="en-GB" smtClean="0"/>
              <a:t>09/07/2026</a:t>
            </a:fld>
            <a:endParaRPr lang="en-GB"/>
          </a:p>
        </p:txBody>
      </p:sp>
      <p:sp>
        <p:nvSpPr>
          <p:cNvPr id="5" name="Footer Placeholder 4">
            <a:extLst>
              <a:ext uri="{FF2B5EF4-FFF2-40B4-BE49-F238E27FC236}">
                <a16:creationId xmlns:a16="http://schemas.microsoft.com/office/drawing/2014/main" id="{F0C2F911-B052-4B9A-A00C-68369FA30648}"/>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37AAE0ED-8D1F-4B5B-81E3-97F155597586}"/>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401642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D1C1A-66B8-410E-88F7-CB21FA1A04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148354-3C42-4854-AC0D-21DEC99D26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88CF493-FB8D-48A1-8069-17E5D70F19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90FA15D-6B16-4CA1-9A98-69F896BF6F58}"/>
              </a:ext>
            </a:extLst>
          </p:cNvPr>
          <p:cNvSpPr>
            <a:spLocks noGrp="1"/>
          </p:cNvSpPr>
          <p:nvPr>
            <p:ph type="dt" sz="half" idx="10"/>
          </p:nvPr>
        </p:nvSpPr>
        <p:spPr/>
        <p:txBody>
          <a:bodyPr/>
          <a:lstStyle/>
          <a:p>
            <a:fld id="{8F2B7B8D-D947-432A-9C0A-28297CB4CAB9}" type="datetime1">
              <a:rPr lang="en-GB" smtClean="0"/>
              <a:t>09/07/2026</a:t>
            </a:fld>
            <a:endParaRPr lang="en-GB"/>
          </a:p>
        </p:txBody>
      </p:sp>
      <p:sp>
        <p:nvSpPr>
          <p:cNvPr id="6" name="Footer Placeholder 5">
            <a:extLst>
              <a:ext uri="{FF2B5EF4-FFF2-40B4-BE49-F238E27FC236}">
                <a16:creationId xmlns:a16="http://schemas.microsoft.com/office/drawing/2014/main" id="{198E96AA-1633-4747-8244-47646E3E63FA}"/>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984064C2-A8D9-489D-87CE-D4894C57365C}"/>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85497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49CF4-F0B3-4F45-9B3D-4BE4A8B730B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66F1D9-02F8-435E-B878-17C893E603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01B808-555A-4F69-AD5F-A3ECB61BBC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A724EB-01B1-4902-8C1E-E772F16B58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B77F15-D883-4529-9C8B-DB8D243BF3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80127C4-AAC1-4529-9F07-F0CBF4F7E629}"/>
              </a:ext>
            </a:extLst>
          </p:cNvPr>
          <p:cNvSpPr>
            <a:spLocks noGrp="1"/>
          </p:cNvSpPr>
          <p:nvPr>
            <p:ph type="dt" sz="half" idx="10"/>
          </p:nvPr>
        </p:nvSpPr>
        <p:spPr/>
        <p:txBody>
          <a:bodyPr/>
          <a:lstStyle/>
          <a:p>
            <a:fld id="{85CD2F4F-3925-43DF-8F03-13140802F73B}" type="datetime1">
              <a:rPr lang="en-GB" smtClean="0"/>
              <a:t>09/07/2026</a:t>
            </a:fld>
            <a:endParaRPr lang="en-GB"/>
          </a:p>
        </p:txBody>
      </p:sp>
      <p:sp>
        <p:nvSpPr>
          <p:cNvPr id="8" name="Footer Placeholder 7">
            <a:extLst>
              <a:ext uri="{FF2B5EF4-FFF2-40B4-BE49-F238E27FC236}">
                <a16:creationId xmlns:a16="http://schemas.microsoft.com/office/drawing/2014/main" id="{37616D1E-D3C2-40CC-961B-286CC7A0DD92}"/>
              </a:ext>
            </a:extLst>
          </p:cNvPr>
          <p:cNvSpPr>
            <a:spLocks noGrp="1"/>
          </p:cNvSpPr>
          <p:nvPr>
            <p:ph type="ftr" sz="quarter" idx="11"/>
          </p:nvPr>
        </p:nvSpPr>
        <p:spPr/>
        <p:txBody>
          <a:bodyPr/>
          <a:lstStyle/>
          <a:p>
            <a:r>
              <a:rPr lang="en-GB"/>
              <a:t>GREAT-2 Training Presentation 1 Introduction V0.1 02-12-22</a:t>
            </a:r>
          </a:p>
        </p:txBody>
      </p:sp>
      <p:sp>
        <p:nvSpPr>
          <p:cNvPr id="9" name="Slide Number Placeholder 8">
            <a:extLst>
              <a:ext uri="{FF2B5EF4-FFF2-40B4-BE49-F238E27FC236}">
                <a16:creationId xmlns:a16="http://schemas.microsoft.com/office/drawing/2014/main" id="{EA401AD7-2ECB-4411-B10B-3728C245B142}"/>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4210798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E2057-BB0A-4AA2-B82F-523CA8013E7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7B40822-F1DC-4520-81D5-5693AB5D9CB4}"/>
              </a:ext>
            </a:extLst>
          </p:cNvPr>
          <p:cNvSpPr>
            <a:spLocks noGrp="1"/>
          </p:cNvSpPr>
          <p:nvPr>
            <p:ph type="dt" sz="half" idx="10"/>
          </p:nvPr>
        </p:nvSpPr>
        <p:spPr/>
        <p:txBody>
          <a:bodyPr/>
          <a:lstStyle/>
          <a:p>
            <a:fld id="{ED1FF03A-D5FE-4EBA-A89E-32504AD4396E}" type="datetime1">
              <a:rPr lang="en-GB" smtClean="0"/>
              <a:t>09/07/2026</a:t>
            </a:fld>
            <a:endParaRPr lang="en-GB"/>
          </a:p>
        </p:txBody>
      </p:sp>
      <p:sp>
        <p:nvSpPr>
          <p:cNvPr id="4" name="Footer Placeholder 3">
            <a:extLst>
              <a:ext uri="{FF2B5EF4-FFF2-40B4-BE49-F238E27FC236}">
                <a16:creationId xmlns:a16="http://schemas.microsoft.com/office/drawing/2014/main" id="{0D0AD1AE-0A84-4C96-BBFA-2903788AFACD}"/>
              </a:ext>
            </a:extLst>
          </p:cNvPr>
          <p:cNvSpPr>
            <a:spLocks noGrp="1"/>
          </p:cNvSpPr>
          <p:nvPr>
            <p:ph type="ftr" sz="quarter" idx="11"/>
          </p:nvPr>
        </p:nvSpPr>
        <p:spPr/>
        <p:txBody>
          <a:bodyPr/>
          <a:lstStyle/>
          <a:p>
            <a:r>
              <a:rPr lang="en-GB"/>
              <a:t>GREAT-2 Training Presentation 1 Introduction V0.1 02-12-22</a:t>
            </a:r>
          </a:p>
        </p:txBody>
      </p:sp>
      <p:sp>
        <p:nvSpPr>
          <p:cNvPr id="5" name="Slide Number Placeholder 4">
            <a:extLst>
              <a:ext uri="{FF2B5EF4-FFF2-40B4-BE49-F238E27FC236}">
                <a16:creationId xmlns:a16="http://schemas.microsoft.com/office/drawing/2014/main" id="{1BD80C16-B016-42C2-818D-70F7A97CBFEF}"/>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72208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A04839-0D3A-42F5-B473-E621341C2CBC}"/>
              </a:ext>
            </a:extLst>
          </p:cNvPr>
          <p:cNvSpPr>
            <a:spLocks noGrp="1"/>
          </p:cNvSpPr>
          <p:nvPr>
            <p:ph type="dt" sz="half" idx="10"/>
          </p:nvPr>
        </p:nvSpPr>
        <p:spPr/>
        <p:txBody>
          <a:bodyPr/>
          <a:lstStyle/>
          <a:p>
            <a:fld id="{8E4648A0-328B-46BB-84AD-52F1B7198D73}" type="datetime1">
              <a:rPr lang="en-GB" smtClean="0"/>
              <a:t>09/07/2026</a:t>
            </a:fld>
            <a:endParaRPr lang="en-GB"/>
          </a:p>
        </p:txBody>
      </p:sp>
      <p:sp>
        <p:nvSpPr>
          <p:cNvPr id="3" name="Footer Placeholder 2">
            <a:extLst>
              <a:ext uri="{FF2B5EF4-FFF2-40B4-BE49-F238E27FC236}">
                <a16:creationId xmlns:a16="http://schemas.microsoft.com/office/drawing/2014/main" id="{7AA721E5-A67E-4296-84FD-FF7E70C47FE9}"/>
              </a:ext>
            </a:extLst>
          </p:cNvPr>
          <p:cNvSpPr>
            <a:spLocks noGrp="1"/>
          </p:cNvSpPr>
          <p:nvPr>
            <p:ph type="ftr" sz="quarter" idx="11"/>
          </p:nvPr>
        </p:nvSpPr>
        <p:spPr/>
        <p:txBody>
          <a:bodyPr/>
          <a:lstStyle/>
          <a:p>
            <a:r>
              <a:rPr lang="en-GB"/>
              <a:t>GREAT-2 Training Presentation 1 Introduction V0.1 02-12-22</a:t>
            </a:r>
          </a:p>
        </p:txBody>
      </p:sp>
      <p:sp>
        <p:nvSpPr>
          <p:cNvPr id="4" name="Slide Number Placeholder 3">
            <a:extLst>
              <a:ext uri="{FF2B5EF4-FFF2-40B4-BE49-F238E27FC236}">
                <a16:creationId xmlns:a16="http://schemas.microsoft.com/office/drawing/2014/main" id="{1CD9FCD0-B7A0-45FD-8002-3B7ADBBFBE99}"/>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3237985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6901-313F-4AB5-8492-745BBF3311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757C630-C276-4598-804E-CCB09A751F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2DF8294-A6F7-475B-B64E-5C92320BE8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DE852F-200F-4859-9566-091A92C88C50}"/>
              </a:ext>
            </a:extLst>
          </p:cNvPr>
          <p:cNvSpPr>
            <a:spLocks noGrp="1"/>
          </p:cNvSpPr>
          <p:nvPr>
            <p:ph type="dt" sz="half" idx="10"/>
          </p:nvPr>
        </p:nvSpPr>
        <p:spPr/>
        <p:txBody>
          <a:bodyPr/>
          <a:lstStyle/>
          <a:p>
            <a:fld id="{E4591335-CD84-426D-B764-70B4E8F8A2E9}" type="datetime1">
              <a:rPr lang="en-GB" smtClean="0"/>
              <a:t>09/07/2026</a:t>
            </a:fld>
            <a:endParaRPr lang="en-GB"/>
          </a:p>
        </p:txBody>
      </p:sp>
      <p:sp>
        <p:nvSpPr>
          <p:cNvPr id="6" name="Footer Placeholder 5">
            <a:extLst>
              <a:ext uri="{FF2B5EF4-FFF2-40B4-BE49-F238E27FC236}">
                <a16:creationId xmlns:a16="http://schemas.microsoft.com/office/drawing/2014/main" id="{F6FB9D36-5E1E-4792-9268-27F58F8CC341}"/>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4BAE4D3A-F5BF-4D87-B031-0099978D3ACC}"/>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818192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DF2D1-1785-4561-8FE9-427B792BE3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1743DFE-CC7D-4E7C-BF05-38DB4D1804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6D41F28-0192-4F74-B534-07975D744C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9C97F0-A32E-4171-93D2-CD769E5666B5}"/>
              </a:ext>
            </a:extLst>
          </p:cNvPr>
          <p:cNvSpPr>
            <a:spLocks noGrp="1"/>
          </p:cNvSpPr>
          <p:nvPr>
            <p:ph type="dt" sz="half" idx="10"/>
          </p:nvPr>
        </p:nvSpPr>
        <p:spPr/>
        <p:txBody>
          <a:bodyPr/>
          <a:lstStyle/>
          <a:p>
            <a:fld id="{3C5A9075-2245-44B9-B073-35B1EEF6492B}" type="datetime1">
              <a:rPr lang="en-GB" smtClean="0"/>
              <a:t>09/07/2026</a:t>
            </a:fld>
            <a:endParaRPr lang="en-GB"/>
          </a:p>
        </p:txBody>
      </p:sp>
      <p:sp>
        <p:nvSpPr>
          <p:cNvPr id="6" name="Footer Placeholder 5">
            <a:extLst>
              <a:ext uri="{FF2B5EF4-FFF2-40B4-BE49-F238E27FC236}">
                <a16:creationId xmlns:a16="http://schemas.microsoft.com/office/drawing/2014/main" id="{110161AC-137F-4F59-9901-1C91B5ED18D6}"/>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9DC70FC5-DBFC-4C43-A687-7DE7345BB85B}"/>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984391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D1E102-428B-484B-A3CF-F6F6297E43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DA5BAC4-FF72-453F-A3D9-0F3C0E63CC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701867-11C0-4366-96AF-AF77556E8D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E8683-AB5C-40F0-9976-DAD9A9256C6F}" type="datetime1">
              <a:rPr lang="en-GB" smtClean="0"/>
              <a:t>09/07/2026</a:t>
            </a:fld>
            <a:endParaRPr lang="en-GB"/>
          </a:p>
        </p:txBody>
      </p:sp>
      <p:sp>
        <p:nvSpPr>
          <p:cNvPr id="5" name="Footer Placeholder 4">
            <a:extLst>
              <a:ext uri="{FF2B5EF4-FFF2-40B4-BE49-F238E27FC236}">
                <a16:creationId xmlns:a16="http://schemas.microsoft.com/office/drawing/2014/main" id="{A1FA0BD3-636E-4DC8-BA51-CAFA2BDC6B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51EC18D0-15F4-4ADA-A4D4-BD1C685DFA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C25873-D336-487A-A319-996D5E8BF626}" type="slidenum">
              <a:rPr lang="en-GB" smtClean="0"/>
              <a:t>‹#›</a:t>
            </a:fld>
            <a:endParaRPr lang="en-GB"/>
          </a:p>
        </p:txBody>
      </p:sp>
    </p:spTree>
    <p:extLst>
      <p:ext uri="{BB962C8B-B14F-4D97-AF65-F5344CB8AC3E}">
        <p14:creationId xmlns:p14="http://schemas.microsoft.com/office/powerpoint/2010/main" val="3291358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F498B81-4A1F-C114-66EC-92CAF3C2C58B}"/>
              </a:ext>
            </a:extLst>
          </p:cNvPr>
          <p:cNvSpPr txBox="1">
            <a:spLocks noGrp="1"/>
          </p:cNvSpPr>
          <p:nvPr>
            <p:ph type="title" idx="4294967295"/>
          </p:nvPr>
        </p:nvSpPr>
        <p:spPr>
          <a:xfrm>
            <a:off x="1524000" y="3172223"/>
            <a:ext cx="9144000" cy="16723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359568"/>
                </a:solidFill>
                <a:effectLst/>
                <a:uLnTx/>
                <a:uFillTx/>
                <a:latin typeface="Arial" panose="020B0604020202020204" pitchFamily="34" charset="0"/>
                <a:ea typeface="+mj-ea"/>
                <a:cs typeface="Arial" panose="020B0604020202020204" pitchFamily="34" charset="0"/>
              </a:rPr>
              <a:t>Prescribing Trial Treatment</a:t>
            </a:r>
            <a:endParaRPr kumimoji="0" lang="en-GB" sz="7200" b="0" i="0" u="none" strike="noStrike" kern="1200" cap="none" spc="0" normalizeH="0" baseline="0" noProof="0" dirty="0">
              <a:ln>
                <a:noFill/>
              </a:ln>
              <a:solidFill>
                <a:srgbClr val="359568"/>
              </a:solidFill>
              <a:effectLst/>
              <a:uLnTx/>
              <a:uFillTx/>
              <a:latin typeface="+mj-lt"/>
              <a:ea typeface="+mj-ea"/>
              <a:cs typeface="+mj-cs"/>
            </a:endParaRPr>
          </a:p>
        </p:txBody>
      </p:sp>
      <p:pic>
        <p:nvPicPr>
          <p:cNvPr id="5" name="Picture 4" descr="TCTU, University of Dundee, NHS Tayside, ESCAPE trial logos ">
            <a:extLst>
              <a:ext uri="{FF2B5EF4-FFF2-40B4-BE49-F238E27FC236}">
                <a16:creationId xmlns:a16="http://schemas.microsoft.com/office/drawing/2014/main" id="{06A739A9-7CED-AB6A-D3E4-AE88B4CEC4A7}"/>
              </a:ext>
            </a:extLst>
          </p:cNvPr>
          <p:cNvPicPr>
            <a:picLocks noChangeAspect="1"/>
          </p:cNvPicPr>
          <p:nvPr/>
        </p:nvPicPr>
        <p:blipFill>
          <a:blip r:embed="rId2"/>
          <a:stretch>
            <a:fillRect/>
          </a:stretch>
        </p:blipFill>
        <p:spPr>
          <a:xfrm>
            <a:off x="7351583" y="136525"/>
            <a:ext cx="4438273" cy="688908"/>
          </a:xfrm>
          <a:prstGeom prst="rect">
            <a:avLst/>
          </a:prstGeom>
        </p:spPr>
      </p:pic>
      <p:pic>
        <p:nvPicPr>
          <p:cNvPr id="2" name="Picture 1" descr="ESCAOE Trial logo">
            <a:extLst>
              <a:ext uri="{FF2B5EF4-FFF2-40B4-BE49-F238E27FC236}">
                <a16:creationId xmlns:a16="http://schemas.microsoft.com/office/drawing/2014/main" id="{0E3B6513-0588-79F6-1B66-CE5F1CA9BA4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86704" y="1576246"/>
            <a:ext cx="2218592" cy="1595977"/>
          </a:xfrm>
          <a:prstGeom prst="rect">
            <a:avLst/>
          </a:prstGeom>
          <a:noFill/>
          <a:ln>
            <a:noFill/>
          </a:ln>
        </p:spPr>
      </p:pic>
      <p:sp>
        <p:nvSpPr>
          <p:cNvPr id="4" name="Footer Placeholder 3">
            <a:extLst>
              <a:ext uri="{FF2B5EF4-FFF2-40B4-BE49-F238E27FC236}">
                <a16:creationId xmlns:a16="http://schemas.microsoft.com/office/drawing/2014/main" id="{C6F9D7F3-8CE6-43E2-A3E0-5D15EED0DC77}"/>
              </a:ext>
            </a:extLst>
          </p:cNvPr>
          <p:cNvSpPr>
            <a:spLocks noGrp="1"/>
          </p:cNvSpPr>
          <p:nvPr>
            <p:ph type="ftr" sz="quarter" idx="11"/>
          </p:nvPr>
        </p:nvSpPr>
        <p:spPr>
          <a:xfrm>
            <a:off x="716138" y="6290437"/>
            <a:ext cx="5288422" cy="365125"/>
          </a:xfrm>
        </p:spPr>
        <p:txBody>
          <a:bodyPr/>
          <a:lstStyle/>
          <a:p>
            <a:pPr algn="l"/>
            <a:r>
              <a:rPr lang="en-GB" dirty="0">
                <a:solidFill>
                  <a:schemeClr val="tx1"/>
                </a:solidFill>
              </a:rPr>
              <a:t>6 ESCAPE Training Presentation Trial Treatment V2 24-07-26</a:t>
            </a:r>
            <a:endParaRPr lang="en-GB" dirty="0">
              <a:solidFill>
                <a:schemeClr val="tx1"/>
              </a:solidFill>
              <a:highlight>
                <a:srgbClr val="FFFF00"/>
              </a:highlight>
            </a:endParaRPr>
          </a:p>
        </p:txBody>
      </p:sp>
      <p:sp>
        <p:nvSpPr>
          <p:cNvPr id="6" name="Slide Number Placeholder 5">
            <a:extLst>
              <a:ext uri="{FF2B5EF4-FFF2-40B4-BE49-F238E27FC236}">
                <a16:creationId xmlns:a16="http://schemas.microsoft.com/office/drawing/2014/main" id="{83788640-EEF7-466C-9813-970DB2D849DD}"/>
              </a:ext>
            </a:extLst>
          </p:cNvPr>
          <p:cNvSpPr>
            <a:spLocks noGrp="1"/>
          </p:cNvSpPr>
          <p:nvPr>
            <p:ph type="sldNum" sz="quarter" idx="12"/>
          </p:nvPr>
        </p:nvSpPr>
        <p:spPr/>
        <p:txBody>
          <a:bodyPr/>
          <a:lstStyle/>
          <a:p>
            <a:fld id="{8DC25873-D336-487A-A319-996D5E8BF626}" type="slidenum">
              <a:rPr lang="en-GB" smtClean="0"/>
              <a:t>1</a:t>
            </a:fld>
            <a:endParaRPr lang="en-GB"/>
          </a:p>
        </p:txBody>
      </p:sp>
    </p:spTree>
    <p:extLst>
      <p:ext uri="{BB962C8B-B14F-4D97-AF65-F5344CB8AC3E}">
        <p14:creationId xmlns:p14="http://schemas.microsoft.com/office/powerpoint/2010/main" val="2942099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40D67-05A3-FE6D-542A-9A096167DCA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5002EC2-110A-1F5F-E245-CCFFE7DC920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Recording eradication treatment on </a:t>
            </a:r>
            <a:r>
              <a:rPr lang="en-GB" dirty="0" err="1"/>
              <a:t>Ecrf</a:t>
            </a:r>
            <a:r>
              <a:rPr lang="en-GB" dirty="0"/>
              <a:t> visit 2 trial treatment </a:t>
            </a:r>
          </a:p>
        </p:txBody>
      </p:sp>
      <p:sp>
        <p:nvSpPr>
          <p:cNvPr id="2" name="TextBox 1">
            <a:extLst>
              <a:ext uri="{FF2B5EF4-FFF2-40B4-BE49-F238E27FC236}">
                <a16:creationId xmlns:a16="http://schemas.microsoft.com/office/drawing/2014/main" id="{2105C14B-D382-9184-B48C-8575490961EF}"/>
              </a:ext>
            </a:extLst>
          </p:cNvPr>
          <p:cNvSpPr txBox="1">
            <a:spLocks/>
          </p:cNvSpPr>
          <p:nvPr/>
        </p:nvSpPr>
        <p:spPr>
          <a:xfrm>
            <a:off x="617415" y="554585"/>
            <a:ext cx="10957169"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359568"/>
                </a:solidFill>
                <a:effectLst/>
                <a:uLnTx/>
                <a:uFillTx/>
                <a:latin typeface="Arial" panose="020B0604020202020204" pitchFamily="34" charset="0"/>
                <a:ea typeface="+mn-ea"/>
                <a:cs typeface="Arial" panose="020B0604020202020204" pitchFamily="34" charset="0"/>
              </a:rPr>
              <a:t>Recording Eradication Treatment on eCRF</a:t>
            </a:r>
            <a:endParaRPr kumimoji="0" lang="en-GB" sz="3200" b="1" i="0" u="none" strike="noStrike" kern="1200" cap="none" spc="0" normalizeH="0" baseline="0" noProof="0" dirty="0">
              <a:ln>
                <a:noFill/>
              </a:ln>
              <a:solidFill>
                <a:srgbClr val="359568"/>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5C917B7D-C210-A002-2298-93BEE67FB770}"/>
              </a:ext>
            </a:extLst>
          </p:cNvPr>
          <p:cNvSpPr txBox="1"/>
          <p:nvPr/>
        </p:nvSpPr>
        <p:spPr>
          <a:xfrm>
            <a:off x="838200" y="973024"/>
            <a:ext cx="6097604" cy="369332"/>
          </a:xfrm>
          <a:prstGeom prst="rect">
            <a:avLst/>
          </a:prstGeom>
          <a:noFill/>
        </p:spPr>
        <p:txBody>
          <a:bodyPr wrap="square">
            <a:spAutoFit/>
          </a:bodyPr>
          <a:lstStyle/>
          <a:p>
            <a:r>
              <a:rPr lang="en-GB" dirty="0"/>
              <a:t>Visit 2 “Trial Treatment” </a:t>
            </a:r>
          </a:p>
        </p:txBody>
      </p:sp>
      <p:pic>
        <p:nvPicPr>
          <p:cNvPr id="3" name="Picture 2" descr="TCTU, University of Dundee, NHS Tayside, ESCAPE trial logos ">
            <a:extLst>
              <a:ext uri="{FF2B5EF4-FFF2-40B4-BE49-F238E27FC236}">
                <a16:creationId xmlns:a16="http://schemas.microsoft.com/office/drawing/2014/main" id="{8EC27911-94A0-F210-742F-2FAE982176C1}"/>
              </a:ext>
            </a:extLst>
          </p:cNvPr>
          <p:cNvPicPr>
            <a:picLocks noChangeAspect="1"/>
          </p:cNvPicPr>
          <p:nvPr/>
        </p:nvPicPr>
        <p:blipFill>
          <a:blip r:embed="rId2"/>
          <a:stretch>
            <a:fillRect/>
          </a:stretch>
        </p:blipFill>
        <p:spPr>
          <a:xfrm>
            <a:off x="7136311" y="136525"/>
            <a:ext cx="4438273" cy="688908"/>
          </a:xfrm>
          <a:prstGeom prst="rect">
            <a:avLst/>
          </a:prstGeom>
        </p:spPr>
      </p:pic>
      <p:sp>
        <p:nvSpPr>
          <p:cNvPr id="6" name="Slide Number Placeholder 5">
            <a:extLst>
              <a:ext uri="{FF2B5EF4-FFF2-40B4-BE49-F238E27FC236}">
                <a16:creationId xmlns:a16="http://schemas.microsoft.com/office/drawing/2014/main" id="{1CA58806-71E7-50E8-B995-3CCFE2E034F8}"/>
              </a:ext>
            </a:extLst>
          </p:cNvPr>
          <p:cNvSpPr>
            <a:spLocks noGrp="1"/>
          </p:cNvSpPr>
          <p:nvPr>
            <p:ph type="sldNum" sz="quarter" idx="12"/>
          </p:nvPr>
        </p:nvSpPr>
        <p:spPr/>
        <p:txBody>
          <a:bodyPr/>
          <a:lstStyle/>
          <a:p>
            <a:fld id="{8DC25873-D336-487A-A319-996D5E8BF626}" type="slidenum">
              <a:rPr lang="en-GB" smtClean="0"/>
              <a:t>10</a:t>
            </a:fld>
            <a:endParaRPr lang="en-GB"/>
          </a:p>
        </p:txBody>
      </p:sp>
      <p:grpSp>
        <p:nvGrpSpPr>
          <p:cNvPr id="11" name="Group 10" descr="Screenshot of ESCAPE trial eCRF showing how to record trial treatment ">
            <a:extLst>
              <a:ext uri="{FF2B5EF4-FFF2-40B4-BE49-F238E27FC236}">
                <a16:creationId xmlns:a16="http://schemas.microsoft.com/office/drawing/2014/main" id="{D562C957-6F5F-294E-7A6F-DD84FDF1BA66}"/>
              </a:ext>
            </a:extLst>
          </p:cNvPr>
          <p:cNvGrpSpPr/>
          <p:nvPr/>
        </p:nvGrpSpPr>
        <p:grpSpPr>
          <a:xfrm>
            <a:off x="838200" y="1410460"/>
            <a:ext cx="9333316" cy="5185177"/>
            <a:chOff x="838200" y="1078028"/>
            <a:chExt cx="9333316" cy="5185177"/>
          </a:xfrm>
        </p:grpSpPr>
        <p:pic>
          <p:nvPicPr>
            <p:cNvPr id="5" name="Picture 4">
              <a:extLst>
                <a:ext uri="{FF2B5EF4-FFF2-40B4-BE49-F238E27FC236}">
                  <a16:creationId xmlns:a16="http://schemas.microsoft.com/office/drawing/2014/main" id="{BBD49EAF-5BDD-4EF6-7FD9-3F5C1F38E50D}"/>
                </a:ext>
              </a:extLst>
            </p:cNvPr>
            <p:cNvPicPr>
              <a:picLocks noChangeAspect="1"/>
            </p:cNvPicPr>
            <p:nvPr/>
          </p:nvPicPr>
          <p:blipFill>
            <a:blip r:embed="rId3"/>
            <a:srcRect l="16105" t="16916" r="23501" b="20661"/>
            <a:stretch>
              <a:fillRect/>
            </a:stretch>
          </p:blipFill>
          <p:spPr>
            <a:xfrm>
              <a:off x="838200" y="1078028"/>
              <a:ext cx="9333316" cy="5185177"/>
            </a:xfrm>
            <a:prstGeom prst="rect">
              <a:avLst/>
            </a:prstGeom>
          </p:spPr>
        </p:pic>
        <p:sp>
          <p:nvSpPr>
            <p:cNvPr id="10" name="Rectangle 9">
              <a:extLst>
                <a:ext uri="{FF2B5EF4-FFF2-40B4-BE49-F238E27FC236}">
                  <a16:creationId xmlns:a16="http://schemas.microsoft.com/office/drawing/2014/main" id="{1D9A53C9-F9DC-0A37-2528-DBC7F6BB7CBB}"/>
                </a:ext>
              </a:extLst>
            </p:cNvPr>
            <p:cNvSpPr/>
            <p:nvPr/>
          </p:nvSpPr>
          <p:spPr>
            <a:xfrm>
              <a:off x="950976" y="1155587"/>
              <a:ext cx="1883664" cy="4720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391205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AC54C-A440-EC50-1AE2-61A53AFA96B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80B5998-76BF-53F1-C2CF-4043866EBC6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Recording eradication treatment on </a:t>
            </a:r>
            <a:r>
              <a:rPr lang="en-GB" dirty="0" err="1"/>
              <a:t>Ecrf</a:t>
            </a:r>
            <a:r>
              <a:rPr lang="en-GB" dirty="0"/>
              <a:t> visit 3 and 4 verbal checks</a:t>
            </a:r>
          </a:p>
        </p:txBody>
      </p:sp>
      <p:pic>
        <p:nvPicPr>
          <p:cNvPr id="3" name="Picture 2" descr="TCTU, University of Dundee, NHS Tayside, ESCAPE trial logos ">
            <a:extLst>
              <a:ext uri="{FF2B5EF4-FFF2-40B4-BE49-F238E27FC236}">
                <a16:creationId xmlns:a16="http://schemas.microsoft.com/office/drawing/2014/main" id="{F7278EBF-7FBA-41FC-08E6-C05B944D9A20}"/>
              </a:ext>
            </a:extLst>
          </p:cNvPr>
          <p:cNvPicPr>
            <a:picLocks noChangeAspect="1"/>
          </p:cNvPicPr>
          <p:nvPr/>
        </p:nvPicPr>
        <p:blipFill>
          <a:blip r:embed="rId2"/>
          <a:stretch>
            <a:fillRect/>
          </a:stretch>
        </p:blipFill>
        <p:spPr>
          <a:xfrm>
            <a:off x="7225485" y="164764"/>
            <a:ext cx="4438273" cy="688908"/>
          </a:xfrm>
          <a:prstGeom prst="rect">
            <a:avLst/>
          </a:prstGeom>
        </p:spPr>
      </p:pic>
      <p:sp>
        <p:nvSpPr>
          <p:cNvPr id="2" name="TextBox 1">
            <a:extLst>
              <a:ext uri="{FF2B5EF4-FFF2-40B4-BE49-F238E27FC236}">
                <a16:creationId xmlns:a16="http://schemas.microsoft.com/office/drawing/2014/main" id="{221E26B4-952C-1D4E-9BA8-8EFB53D8E219}"/>
              </a:ext>
            </a:extLst>
          </p:cNvPr>
          <p:cNvSpPr txBox="1">
            <a:spLocks/>
          </p:cNvSpPr>
          <p:nvPr/>
        </p:nvSpPr>
        <p:spPr>
          <a:xfrm>
            <a:off x="617415" y="1138756"/>
            <a:ext cx="10957169"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359568"/>
                </a:solidFill>
                <a:effectLst/>
                <a:uLnTx/>
                <a:uFillTx/>
                <a:latin typeface="Arial" panose="020B0604020202020204" pitchFamily="34" charset="0"/>
                <a:ea typeface="+mn-ea"/>
                <a:cs typeface="Arial" panose="020B0604020202020204" pitchFamily="34" charset="0"/>
              </a:rPr>
              <a:t>Recording Eradication Treatment on eCRF</a:t>
            </a:r>
            <a:endParaRPr kumimoji="0" lang="en-GB" sz="3200" b="1" i="0" u="none" strike="noStrike" kern="1200" cap="none" spc="0" normalizeH="0" baseline="0" noProof="0">
              <a:ln>
                <a:noFill/>
              </a:ln>
              <a:solidFill>
                <a:srgbClr val="359568"/>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DF40175B-84F8-A884-E7AB-1E2A932EED80}"/>
              </a:ext>
            </a:extLst>
          </p:cNvPr>
          <p:cNvSpPr txBox="1"/>
          <p:nvPr/>
        </p:nvSpPr>
        <p:spPr>
          <a:xfrm>
            <a:off x="633046" y="2162504"/>
            <a:ext cx="11030712" cy="3908762"/>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dirty="0"/>
              <a:t>Eradication trial treatment compliance to be confirmed verbally at visit 3 and visit 4 and recorded on Castor </a:t>
            </a:r>
          </a:p>
          <a:p>
            <a:pPr>
              <a:spcAft>
                <a:spcPts val="600"/>
              </a:spcAft>
            </a:pPr>
            <a:endParaRPr lang="en-GB" dirty="0"/>
          </a:p>
          <a:p>
            <a:pPr>
              <a:spcAft>
                <a:spcPts val="600"/>
              </a:spcAft>
            </a:pPr>
            <a:r>
              <a:rPr lang="en-GB" dirty="0"/>
              <a:t>Treatment compliance checks at visit 3 &amp; 4: </a:t>
            </a:r>
          </a:p>
          <a:p>
            <a:pPr marL="285750" indent="-285750">
              <a:spcAft>
                <a:spcPts val="600"/>
              </a:spcAft>
              <a:buFont typeface="Arial" panose="020B0604020202020204" pitchFamily="34" charset="0"/>
              <a:buChar char="•"/>
            </a:pPr>
            <a:r>
              <a:rPr lang="en-GB" dirty="0"/>
              <a:t>Record treatment end date </a:t>
            </a:r>
          </a:p>
          <a:p>
            <a:pPr marL="285750" indent="-285750">
              <a:spcAft>
                <a:spcPts val="600"/>
              </a:spcAft>
              <a:buFont typeface="Arial" panose="020B0604020202020204" pitchFamily="34" charset="0"/>
              <a:buChar char="•"/>
            </a:pPr>
            <a:endParaRPr lang="en-GB" dirty="0"/>
          </a:p>
          <a:p>
            <a:pPr marL="285750" indent="-285750">
              <a:spcAft>
                <a:spcPts val="600"/>
              </a:spcAft>
              <a:buFont typeface="Arial" panose="020B0604020202020204" pitchFamily="34" charset="0"/>
              <a:buChar char="•"/>
            </a:pPr>
            <a:r>
              <a:rPr lang="en-GB" dirty="0"/>
              <a:t>Whether treatment was taken for full period prescribed </a:t>
            </a:r>
          </a:p>
          <a:p>
            <a:pPr marL="285750" indent="-285750">
              <a:spcAft>
                <a:spcPts val="600"/>
              </a:spcAft>
              <a:buFont typeface="Arial" panose="020B0604020202020204" pitchFamily="34" charset="0"/>
              <a:buChar char="•"/>
            </a:pPr>
            <a:r>
              <a:rPr lang="en-GB" dirty="0"/>
              <a:t>If not, reason treatment not completed</a:t>
            </a:r>
          </a:p>
          <a:p>
            <a:pPr marL="285750" indent="-285750">
              <a:spcAft>
                <a:spcPts val="600"/>
              </a:spcAft>
              <a:buFont typeface="Arial" panose="020B0604020202020204" pitchFamily="34" charset="0"/>
              <a:buChar char="•"/>
            </a:pPr>
            <a:endParaRPr lang="en-GB" dirty="0"/>
          </a:p>
          <a:p>
            <a:pPr marL="285750" indent="-285750">
              <a:spcAft>
                <a:spcPts val="600"/>
              </a:spcAft>
              <a:buFont typeface="Arial" panose="020B0604020202020204" pitchFamily="34" charset="0"/>
              <a:buChar char="•"/>
            </a:pPr>
            <a:r>
              <a:rPr lang="en-GB" dirty="0"/>
              <a:t>Whether any doses missed </a:t>
            </a:r>
          </a:p>
          <a:p>
            <a:pPr marL="285750" indent="-285750">
              <a:spcAft>
                <a:spcPts val="600"/>
              </a:spcAft>
              <a:buFont typeface="Arial" panose="020B0604020202020204" pitchFamily="34" charset="0"/>
              <a:buChar char="•"/>
            </a:pPr>
            <a:r>
              <a:rPr lang="en-GB" dirty="0"/>
              <a:t>If yes, number of days with missed doses</a:t>
            </a:r>
          </a:p>
          <a:p>
            <a:pPr marL="285750" indent="-285750">
              <a:spcAft>
                <a:spcPts val="600"/>
              </a:spcAft>
              <a:buFont typeface="Arial" panose="020B0604020202020204" pitchFamily="34" charset="0"/>
              <a:buChar char="•"/>
            </a:pPr>
            <a:endParaRPr lang="en-GB" dirty="0"/>
          </a:p>
        </p:txBody>
      </p:sp>
      <p:sp>
        <p:nvSpPr>
          <p:cNvPr id="6" name="Slide Number Placeholder 5">
            <a:extLst>
              <a:ext uri="{FF2B5EF4-FFF2-40B4-BE49-F238E27FC236}">
                <a16:creationId xmlns:a16="http://schemas.microsoft.com/office/drawing/2014/main" id="{9B136747-974C-CCBF-7EBB-F0FBD2D7517B}"/>
              </a:ext>
            </a:extLst>
          </p:cNvPr>
          <p:cNvSpPr>
            <a:spLocks noGrp="1"/>
          </p:cNvSpPr>
          <p:nvPr>
            <p:ph type="sldNum" sz="quarter" idx="12"/>
          </p:nvPr>
        </p:nvSpPr>
        <p:spPr/>
        <p:txBody>
          <a:bodyPr/>
          <a:lstStyle/>
          <a:p>
            <a:fld id="{8DC25873-D336-487A-A319-996D5E8BF626}" type="slidenum">
              <a:rPr lang="en-GB" smtClean="0"/>
              <a:t>11</a:t>
            </a:fld>
            <a:endParaRPr lang="en-GB"/>
          </a:p>
        </p:txBody>
      </p:sp>
    </p:spTree>
    <p:extLst>
      <p:ext uri="{BB962C8B-B14F-4D97-AF65-F5344CB8AC3E}">
        <p14:creationId xmlns:p14="http://schemas.microsoft.com/office/powerpoint/2010/main" val="3082056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AA1F8-4508-D766-B9AA-05856F2797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1DCB29-4BA3-3347-5E16-C54D11460ADE}"/>
              </a:ext>
            </a:extLst>
          </p:cNvPr>
          <p:cNvSpPr txBox="1">
            <a:spLocks noGrp="1"/>
          </p:cNvSpPr>
          <p:nvPr>
            <p:ph type="title" idx="4294967295"/>
          </p:nvPr>
        </p:nvSpPr>
        <p:spPr>
          <a:xfrm>
            <a:off x="617415" y="881127"/>
            <a:ext cx="10957169"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359568"/>
                </a:solidFill>
                <a:effectLst/>
                <a:uLnTx/>
                <a:uFillTx/>
                <a:latin typeface="Arial" panose="020B0604020202020204" pitchFamily="34" charset="0"/>
                <a:ea typeface="+mn-ea"/>
                <a:cs typeface="Arial" panose="020B0604020202020204" pitchFamily="34" charset="0"/>
              </a:rPr>
              <a:t>Recording Background Therapies on eCRF</a:t>
            </a:r>
            <a:endParaRPr kumimoji="0" lang="en-GB" sz="3200" b="1" i="0" u="none" strike="noStrike" kern="1200" cap="none" spc="0" normalizeH="0" baseline="0" noProof="0" dirty="0">
              <a:ln>
                <a:noFill/>
              </a:ln>
              <a:solidFill>
                <a:srgbClr val="359568"/>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pic>
        <p:nvPicPr>
          <p:cNvPr id="3" name="Picture 2" descr="TCTU, University of Dundee, NHS Tayside, ESCAPE trial logos ">
            <a:extLst>
              <a:ext uri="{FF2B5EF4-FFF2-40B4-BE49-F238E27FC236}">
                <a16:creationId xmlns:a16="http://schemas.microsoft.com/office/drawing/2014/main" id="{D9C08D24-5566-2A45-0E4F-228929BCF5C1}"/>
              </a:ext>
            </a:extLst>
          </p:cNvPr>
          <p:cNvPicPr>
            <a:picLocks noChangeAspect="1"/>
          </p:cNvPicPr>
          <p:nvPr/>
        </p:nvPicPr>
        <p:blipFill>
          <a:blip r:embed="rId2"/>
          <a:stretch>
            <a:fillRect/>
          </a:stretch>
        </p:blipFill>
        <p:spPr>
          <a:xfrm>
            <a:off x="7136311" y="192219"/>
            <a:ext cx="4438273" cy="688908"/>
          </a:xfrm>
          <a:prstGeom prst="rect">
            <a:avLst/>
          </a:prstGeom>
        </p:spPr>
      </p:pic>
      <p:sp>
        <p:nvSpPr>
          <p:cNvPr id="5" name="TextBox 4">
            <a:extLst>
              <a:ext uri="{FF2B5EF4-FFF2-40B4-BE49-F238E27FC236}">
                <a16:creationId xmlns:a16="http://schemas.microsoft.com/office/drawing/2014/main" id="{B868B23B-054F-B59B-9513-159E9FB904C4}"/>
              </a:ext>
            </a:extLst>
          </p:cNvPr>
          <p:cNvSpPr txBox="1"/>
          <p:nvPr/>
        </p:nvSpPr>
        <p:spPr>
          <a:xfrm>
            <a:off x="633046" y="1844582"/>
            <a:ext cx="10720754" cy="2339102"/>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dirty="0"/>
              <a:t>Any medications prescribed for background therapy at visit 2 should be recorded on a Con Meds form on the eCRF</a:t>
            </a:r>
          </a:p>
          <a:p>
            <a:pPr marL="285750" indent="-285750">
              <a:spcAft>
                <a:spcPts val="600"/>
              </a:spcAft>
              <a:buFont typeface="Arial" panose="020B0604020202020204" pitchFamily="34" charset="0"/>
              <a:buChar char="•"/>
            </a:pPr>
            <a:endParaRPr lang="en-GB" dirty="0"/>
          </a:p>
          <a:p>
            <a:pPr marL="285750" indent="-285750">
              <a:spcAft>
                <a:spcPts val="600"/>
              </a:spcAft>
              <a:buFont typeface="Arial" panose="020B0604020202020204" pitchFamily="34" charset="0"/>
              <a:buChar char="•"/>
            </a:pPr>
            <a:r>
              <a:rPr lang="en-GB" dirty="0"/>
              <a:t>These should not be entered as “trial medication”</a:t>
            </a:r>
          </a:p>
          <a:p>
            <a:pPr marL="285750" indent="-285750">
              <a:spcAft>
                <a:spcPts val="600"/>
              </a:spcAft>
              <a:buFont typeface="Arial" panose="020B0604020202020204" pitchFamily="34" charset="0"/>
              <a:buChar char="•"/>
            </a:pPr>
            <a:endParaRPr lang="en-GB" dirty="0"/>
          </a:p>
          <a:p>
            <a:pPr marL="285750" indent="-285750">
              <a:spcAft>
                <a:spcPts val="600"/>
              </a:spcAft>
              <a:buFont typeface="Arial" panose="020B0604020202020204" pitchFamily="34" charset="0"/>
              <a:buChar char="•"/>
            </a:pPr>
            <a:r>
              <a:rPr lang="en-GB" dirty="0"/>
              <a:t>If participant is randomised to “Background therapy only”, the following message will appear on eCRF for trial treatment:</a:t>
            </a:r>
          </a:p>
        </p:txBody>
      </p:sp>
      <p:pic>
        <p:nvPicPr>
          <p:cNvPr id="4" name="Picture 3" descr="screenshot of ESCAPE eCRF showing CRF when background therapy arm is selected">
            <a:extLst>
              <a:ext uri="{FF2B5EF4-FFF2-40B4-BE49-F238E27FC236}">
                <a16:creationId xmlns:a16="http://schemas.microsoft.com/office/drawing/2014/main" id="{66521B31-1E0E-2497-2E6A-3E11972B5715}"/>
              </a:ext>
            </a:extLst>
          </p:cNvPr>
          <p:cNvPicPr>
            <a:picLocks noChangeAspect="1"/>
          </p:cNvPicPr>
          <p:nvPr/>
        </p:nvPicPr>
        <p:blipFill>
          <a:blip r:embed="rId3"/>
          <a:srcRect l="30395" t="16647" r="22789" b="67369"/>
          <a:stretch>
            <a:fillRect/>
          </a:stretch>
        </p:blipFill>
        <p:spPr>
          <a:xfrm>
            <a:off x="633046" y="4408475"/>
            <a:ext cx="10070924" cy="1848186"/>
          </a:xfrm>
          <a:prstGeom prst="rect">
            <a:avLst/>
          </a:prstGeom>
        </p:spPr>
      </p:pic>
      <p:sp>
        <p:nvSpPr>
          <p:cNvPr id="6" name="Slide Number Placeholder 5">
            <a:extLst>
              <a:ext uri="{FF2B5EF4-FFF2-40B4-BE49-F238E27FC236}">
                <a16:creationId xmlns:a16="http://schemas.microsoft.com/office/drawing/2014/main" id="{FE4EB901-8B50-AE73-0947-B8CA08C51855}"/>
              </a:ext>
            </a:extLst>
          </p:cNvPr>
          <p:cNvSpPr>
            <a:spLocks noGrp="1"/>
          </p:cNvSpPr>
          <p:nvPr>
            <p:ph type="sldNum" sz="quarter" idx="12"/>
          </p:nvPr>
        </p:nvSpPr>
        <p:spPr/>
        <p:txBody>
          <a:bodyPr/>
          <a:lstStyle/>
          <a:p>
            <a:fld id="{8DC25873-D336-487A-A319-996D5E8BF626}" type="slidenum">
              <a:rPr lang="en-GB" smtClean="0"/>
              <a:t>12</a:t>
            </a:fld>
            <a:endParaRPr lang="en-GB"/>
          </a:p>
        </p:txBody>
      </p:sp>
    </p:spTree>
    <p:extLst>
      <p:ext uri="{BB962C8B-B14F-4D97-AF65-F5344CB8AC3E}">
        <p14:creationId xmlns:p14="http://schemas.microsoft.com/office/powerpoint/2010/main" val="3199785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8B00C93-FB91-2EDE-B061-7E8CD27D5C5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Treatment allocation</a:t>
            </a:r>
          </a:p>
        </p:txBody>
      </p:sp>
      <p:pic>
        <p:nvPicPr>
          <p:cNvPr id="2" name="Picture 1" descr="TCTU, University of Dundee, NHS Tayside, ESCAPE trial logos ">
            <a:extLst>
              <a:ext uri="{FF2B5EF4-FFF2-40B4-BE49-F238E27FC236}">
                <a16:creationId xmlns:a16="http://schemas.microsoft.com/office/drawing/2014/main" id="{4DB2D78D-D905-EB27-AD5A-794274EB40B1}"/>
              </a:ext>
            </a:extLst>
          </p:cNvPr>
          <p:cNvPicPr>
            <a:picLocks noChangeAspect="1"/>
          </p:cNvPicPr>
          <p:nvPr/>
        </p:nvPicPr>
        <p:blipFill>
          <a:blip r:embed="rId3"/>
          <a:stretch>
            <a:fillRect/>
          </a:stretch>
        </p:blipFill>
        <p:spPr>
          <a:xfrm>
            <a:off x="7151942" y="192490"/>
            <a:ext cx="4438273" cy="688908"/>
          </a:xfrm>
          <a:prstGeom prst="rect">
            <a:avLst/>
          </a:prstGeom>
        </p:spPr>
      </p:pic>
      <p:sp>
        <p:nvSpPr>
          <p:cNvPr id="4" name="TextBox 3">
            <a:extLst>
              <a:ext uri="{FF2B5EF4-FFF2-40B4-BE49-F238E27FC236}">
                <a16:creationId xmlns:a16="http://schemas.microsoft.com/office/drawing/2014/main" id="{B79720E1-5045-472A-BA01-0830C815CC00}"/>
              </a:ext>
            </a:extLst>
          </p:cNvPr>
          <p:cNvSpPr txBox="1"/>
          <p:nvPr/>
        </p:nvSpPr>
        <p:spPr>
          <a:xfrm>
            <a:off x="633046" y="586154"/>
            <a:ext cx="10957169" cy="1446550"/>
          </a:xfrm>
          <a:prstGeom prst="rect">
            <a:avLst/>
          </a:prstGeom>
          <a:noFill/>
        </p:spPr>
        <p:txBody>
          <a:bodyPr wrap="square" rtlCol="0">
            <a:spAutoFit/>
          </a:bodyPr>
          <a:lstStyle/>
          <a:p>
            <a:r>
              <a:rPr lang="en-GB" sz="2400" b="1" dirty="0">
                <a:solidFill>
                  <a:srgbClr val="359568"/>
                </a:solidFill>
                <a:latin typeface="Arial" panose="020B0604020202020204" pitchFamily="34" charset="0"/>
                <a:cs typeface="Arial" panose="020B0604020202020204" pitchFamily="34" charset="0"/>
              </a:rPr>
              <a:t>Treatment allocation</a:t>
            </a:r>
            <a:endParaRPr lang="en-GB" sz="3200" b="1" dirty="0">
              <a:solidFill>
                <a:srgbClr val="359568"/>
              </a:solidFill>
              <a:latin typeface="Arial" panose="020B0604020202020204" pitchFamily="34" charset="0"/>
              <a:cs typeface="Arial" panose="020B0604020202020204" pitchFamily="34" charset="0"/>
            </a:endParaRPr>
          </a:p>
          <a:p>
            <a:pPr>
              <a:spcAft>
                <a:spcPts val="600"/>
              </a:spcAft>
            </a:pPr>
            <a:endParaRPr lang="en-GB" dirty="0">
              <a:latin typeface="Arial" panose="020B0604020202020204" pitchFamily="34" charset="0"/>
              <a:cs typeface="Arial" panose="020B0604020202020204" pitchFamily="34" charset="0"/>
            </a:endParaRPr>
          </a:p>
          <a:p>
            <a:pPr>
              <a:spcAft>
                <a:spcPts val="600"/>
              </a:spcAft>
            </a:pPr>
            <a:r>
              <a:rPr lang="en-GB" dirty="0">
                <a:latin typeface="Arial" panose="020B0604020202020204" pitchFamily="34" charset="0"/>
                <a:cs typeface="Arial" panose="020B0604020202020204" pitchFamily="34" charset="0"/>
              </a:rPr>
              <a:t>Participants randomised to one of two treatment pathways:</a:t>
            </a:r>
          </a:p>
          <a:p>
            <a:pPr>
              <a:spcAft>
                <a:spcPts val="600"/>
              </a:spcAft>
            </a:pPr>
            <a:r>
              <a:rPr lang="en-GB" dirty="0">
                <a:latin typeface="Arial" panose="020B0604020202020204" pitchFamily="34" charset="0"/>
                <a:cs typeface="Arial" panose="020B0604020202020204" pitchFamily="34" charset="0"/>
              </a:rPr>
              <a:t>Background therapy (comparator) or eradication treatment (intervention)</a:t>
            </a:r>
          </a:p>
        </p:txBody>
      </p:sp>
      <p:graphicFrame>
        <p:nvGraphicFramePr>
          <p:cNvPr id="3" name="Table 2">
            <a:extLst>
              <a:ext uri="{FF2B5EF4-FFF2-40B4-BE49-F238E27FC236}">
                <a16:creationId xmlns:a16="http://schemas.microsoft.com/office/drawing/2014/main" id="{C48EC832-8D35-18AB-F011-377E1588C9EE}"/>
              </a:ext>
            </a:extLst>
          </p:cNvPr>
          <p:cNvGraphicFramePr>
            <a:graphicFrameLocks noGrp="1"/>
          </p:cNvGraphicFramePr>
          <p:nvPr>
            <p:extLst>
              <p:ext uri="{D42A27DB-BD31-4B8C-83A1-F6EECF244321}">
                <p14:modId xmlns:p14="http://schemas.microsoft.com/office/powerpoint/2010/main" val="3507981189"/>
              </p:ext>
            </p:extLst>
          </p:nvPr>
        </p:nvGraphicFramePr>
        <p:xfrm>
          <a:off x="633045" y="2027057"/>
          <a:ext cx="8991172" cy="2632969"/>
        </p:xfrm>
        <a:graphic>
          <a:graphicData uri="http://schemas.openxmlformats.org/drawingml/2006/table">
            <a:tbl>
              <a:tblPr firstRow="1">
                <a:tableStyleId>{5C22544A-7EE6-4342-B048-85BDC9FD1C3A}</a:tableStyleId>
              </a:tblPr>
              <a:tblGrid>
                <a:gridCol w="2543037">
                  <a:extLst>
                    <a:ext uri="{9D8B030D-6E8A-4147-A177-3AD203B41FA5}">
                      <a16:colId xmlns:a16="http://schemas.microsoft.com/office/drawing/2014/main" val="2277157817"/>
                    </a:ext>
                  </a:extLst>
                </a:gridCol>
                <a:gridCol w="6448135">
                  <a:extLst>
                    <a:ext uri="{9D8B030D-6E8A-4147-A177-3AD203B41FA5}">
                      <a16:colId xmlns:a16="http://schemas.microsoft.com/office/drawing/2014/main" val="507851131"/>
                    </a:ext>
                  </a:extLst>
                </a:gridCol>
              </a:tblGrid>
              <a:tr h="551681">
                <a:tc>
                  <a:txBody>
                    <a:bodyPr/>
                    <a:lstStyle/>
                    <a:p>
                      <a:pPr>
                        <a:lnSpc>
                          <a:spcPct val="115000"/>
                        </a:lnSpc>
                        <a:spcAft>
                          <a:spcPts val="600"/>
                        </a:spcAft>
                        <a:buNone/>
                      </a:pP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solidFill>
                  </a:tcPr>
                </a:tc>
                <a:tc>
                  <a:txBody>
                    <a:bodyPr/>
                    <a:lstStyle/>
                    <a:p>
                      <a:pPr>
                        <a:lnSpc>
                          <a:spcPct val="115000"/>
                        </a:lnSpc>
                        <a:spcAft>
                          <a:spcPts val="600"/>
                        </a:spcAft>
                        <a:buNone/>
                      </a:pPr>
                      <a:endParaRPr lang="en-GB"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3469165607"/>
                  </a:ext>
                </a:extLst>
              </a:tr>
              <a:tr h="551681">
                <a:tc>
                  <a:txBody>
                    <a:bodyPr/>
                    <a:lstStyle/>
                    <a:p>
                      <a:pPr>
                        <a:lnSpc>
                          <a:spcPct val="115000"/>
                        </a:lnSpc>
                        <a:spcAft>
                          <a:spcPts val="600"/>
                        </a:spcAft>
                        <a:buNone/>
                      </a:pPr>
                      <a:r>
                        <a:rPr lang="en-GB" sz="1400" dirty="0">
                          <a:effectLst/>
                          <a:latin typeface="Arial" panose="020B0604020202020204" pitchFamily="34" charset="0"/>
                          <a:cs typeface="Arial" panose="020B0604020202020204" pitchFamily="34" charset="0"/>
                        </a:rPr>
                        <a:t>Comparator</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600"/>
                        </a:spcAft>
                        <a:buNone/>
                      </a:pPr>
                      <a:r>
                        <a:rPr lang="en-GB"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Background therapy only. </a:t>
                      </a:r>
                    </a:p>
                  </a:txBody>
                  <a:tcPr marL="68580" marR="68580" marT="0" marB="0"/>
                </a:tc>
                <a:extLst>
                  <a:ext uri="{0D108BD9-81ED-4DB2-BD59-A6C34878D82A}">
                    <a16:rowId xmlns:a16="http://schemas.microsoft.com/office/drawing/2014/main" val="2769657420"/>
                  </a:ext>
                </a:extLst>
              </a:tr>
              <a:tr h="741872">
                <a:tc>
                  <a:txBody>
                    <a:bodyPr/>
                    <a:lstStyle/>
                    <a:p>
                      <a:pPr>
                        <a:lnSpc>
                          <a:spcPct val="115000"/>
                        </a:lnSpc>
                        <a:spcAft>
                          <a:spcPts val="600"/>
                        </a:spcAft>
                        <a:buNone/>
                      </a:pPr>
                      <a:r>
                        <a:rPr lang="en-GB" sz="1400">
                          <a:effectLst/>
                          <a:latin typeface="Arial" panose="020B0604020202020204" pitchFamily="34" charset="0"/>
                          <a:cs typeface="Arial" panose="020B0604020202020204" pitchFamily="34" charset="0"/>
                        </a:rPr>
                        <a:t>Intervention</a:t>
                      </a:r>
                      <a:endParaRPr lang="en-GB" sz="14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600"/>
                        </a:spcAft>
                        <a:buNone/>
                      </a:pPr>
                      <a:r>
                        <a:rPr lang="en-GB" sz="1400" i="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 aeruginosa </a:t>
                      </a:r>
                      <a:r>
                        <a:rPr lang="en-GB"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eradication treatment consisting of systemic antibiotics (either oral or intravenous as clinically indicated) alongside or followed by inhaled anti-pseudomonal antibiotics for 3 months, in addition to background therapy.</a:t>
                      </a:r>
                    </a:p>
                  </a:txBody>
                  <a:tcPr marL="68580" marR="68580" marT="0" marB="0"/>
                </a:tc>
                <a:extLst>
                  <a:ext uri="{0D108BD9-81ED-4DB2-BD59-A6C34878D82A}">
                    <a16:rowId xmlns:a16="http://schemas.microsoft.com/office/drawing/2014/main" val="3168072532"/>
                  </a:ext>
                </a:extLst>
              </a:tr>
              <a:tr h="787735">
                <a:tc>
                  <a:txBody>
                    <a:bodyPr/>
                    <a:lstStyle/>
                    <a:p>
                      <a:pPr>
                        <a:lnSpc>
                          <a:spcPct val="115000"/>
                        </a:lnSpc>
                        <a:spcAft>
                          <a:spcPts val="600"/>
                        </a:spcAft>
                        <a:buNone/>
                      </a:pPr>
                      <a:r>
                        <a:rPr lang="en-GB" sz="1400" dirty="0">
                          <a:effectLst/>
                          <a:latin typeface="Arial" panose="020B0604020202020204" pitchFamily="34" charset="0"/>
                          <a:cs typeface="Arial" panose="020B0604020202020204" pitchFamily="34" charset="0"/>
                        </a:rPr>
                        <a:t>Formulation, Dose, Route of Administration</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Aft>
                          <a:spcPts val="600"/>
                        </a:spcAft>
                        <a:buNone/>
                      </a:pPr>
                      <a:r>
                        <a:rPr lang="en-GB" sz="1400" dirty="0">
                          <a:effectLst/>
                          <a:latin typeface="Arial" panose="020B0604020202020204" pitchFamily="34" charset="0"/>
                          <a:cs typeface="Arial" panose="020B0604020202020204" pitchFamily="34" charset="0"/>
                        </a:rPr>
                        <a:t>As per British Thoracic Society Guidelines.</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85620650"/>
                  </a:ext>
                </a:extLst>
              </a:tr>
            </a:tbl>
          </a:graphicData>
        </a:graphic>
      </p:graphicFrame>
      <p:sp>
        <p:nvSpPr>
          <p:cNvPr id="7" name="TextBox 6">
            <a:extLst>
              <a:ext uri="{FF2B5EF4-FFF2-40B4-BE49-F238E27FC236}">
                <a16:creationId xmlns:a16="http://schemas.microsoft.com/office/drawing/2014/main" id="{3C3F689C-2EDB-25DA-C1E7-9243058F7D8A}"/>
              </a:ext>
            </a:extLst>
          </p:cNvPr>
          <p:cNvSpPr txBox="1"/>
          <p:nvPr/>
        </p:nvSpPr>
        <p:spPr>
          <a:xfrm>
            <a:off x="633045" y="4825297"/>
            <a:ext cx="9986071" cy="923330"/>
          </a:xfrm>
          <a:prstGeom prst="rect">
            <a:avLst/>
          </a:prstGeom>
          <a:noFill/>
        </p:spPr>
        <p:txBody>
          <a:bodyPr wrap="square">
            <a:spAutoFit/>
          </a:bodyPr>
          <a:lstStyle/>
          <a:p>
            <a:r>
              <a:rPr lang="en-GB"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This trial is aimed at assessing efficacy, safety and cost effectiveness of </a:t>
            </a:r>
            <a:r>
              <a:rPr lang="en-GB" sz="1800" i="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 aeruginosa </a:t>
            </a:r>
            <a:r>
              <a:rPr lang="en-GB" sz="1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eradication treatment compared with background therapy only in bronchiectasis in current clinical practice used in the UK. </a:t>
            </a:r>
          </a:p>
        </p:txBody>
      </p:sp>
      <p:sp>
        <p:nvSpPr>
          <p:cNvPr id="5" name="Slide Number Placeholder 4">
            <a:extLst>
              <a:ext uri="{FF2B5EF4-FFF2-40B4-BE49-F238E27FC236}">
                <a16:creationId xmlns:a16="http://schemas.microsoft.com/office/drawing/2014/main" id="{9F2B09F5-A5D7-4B87-AB58-BF8CF52E26C7}"/>
              </a:ext>
            </a:extLst>
          </p:cNvPr>
          <p:cNvSpPr>
            <a:spLocks noGrp="1"/>
          </p:cNvSpPr>
          <p:nvPr>
            <p:ph type="sldNum" sz="quarter" idx="12"/>
          </p:nvPr>
        </p:nvSpPr>
        <p:spPr/>
        <p:txBody>
          <a:bodyPr/>
          <a:lstStyle/>
          <a:p>
            <a:fld id="{8DC25873-D336-487A-A319-996D5E8BF626}" type="slidenum">
              <a:rPr lang="en-GB" smtClean="0"/>
              <a:t>2</a:t>
            </a:fld>
            <a:endParaRPr lang="en-GB"/>
          </a:p>
        </p:txBody>
      </p:sp>
    </p:spTree>
    <p:extLst>
      <p:ext uri="{BB962C8B-B14F-4D97-AF65-F5344CB8AC3E}">
        <p14:creationId xmlns:p14="http://schemas.microsoft.com/office/powerpoint/2010/main" val="4089016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C5C9B-1A3C-259C-8655-7ACBF1DE6A7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448CEA7-31BD-77C5-0239-C3AC7F70F7A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Treatment pathways</a:t>
            </a:r>
          </a:p>
        </p:txBody>
      </p:sp>
      <p:pic>
        <p:nvPicPr>
          <p:cNvPr id="2" name="Picture 1" descr="TCTU, University of Dundee, NHS Tayside, ESCAPE trial logos ">
            <a:extLst>
              <a:ext uri="{FF2B5EF4-FFF2-40B4-BE49-F238E27FC236}">
                <a16:creationId xmlns:a16="http://schemas.microsoft.com/office/drawing/2014/main" id="{46810788-206E-5F0B-7475-6C5CD9CDEF88}"/>
              </a:ext>
            </a:extLst>
          </p:cNvPr>
          <p:cNvPicPr>
            <a:picLocks noChangeAspect="1"/>
          </p:cNvPicPr>
          <p:nvPr/>
        </p:nvPicPr>
        <p:blipFill>
          <a:blip r:embed="rId3"/>
          <a:stretch>
            <a:fillRect/>
          </a:stretch>
        </p:blipFill>
        <p:spPr>
          <a:xfrm>
            <a:off x="7378344" y="210307"/>
            <a:ext cx="4438273" cy="688908"/>
          </a:xfrm>
          <a:prstGeom prst="rect">
            <a:avLst/>
          </a:prstGeom>
        </p:spPr>
      </p:pic>
      <p:sp>
        <p:nvSpPr>
          <p:cNvPr id="4" name="TextBox 3">
            <a:extLst>
              <a:ext uri="{FF2B5EF4-FFF2-40B4-BE49-F238E27FC236}">
                <a16:creationId xmlns:a16="http://schemas.microsoft.com/office/drawing/2014/main" id="{9E7BF5E5-D2B7-F55E-374A-190969232E4B}"/>
              </a:ext>
            </a:extLst>
          </p:cNvPr>
          <p:cNvSpPr txBox="1">
            <a:spLocks/>
          </p:cNvSpPr>
          <p:nvPr/>
        </p:nvSpPr>
        <p:spPr>
          <a:xfrm>
            <a:off x="375382" y="737324"/>
            <a:ext cx="11441235" cy="58015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359568"/>
                </a:solidFill>
                <a:effectLst/>
                <a:uLnTx/>
                <a:uFillTx/>
                <a:latin typeface="Arial" panose="020B0604020202020204" pitchFamily="34" charset="0"/>
                <a:ea typeface="+mn-ea"/>
                <a:cs typeface="Arial" panose="020B0604020202020204" pitchFamily="34" charset="0"/>
              </a:rPr>
              <a:t>Treatment pathways </a:t>
            </a:r>
            <a:endParaRPr kumimoji="0" lang="en-GB" sz="3200" b="1" i="0" u="none" strike="noStrike" kern="1200" cap="none" spc="0" normalizeH="0" baseline="0" noProof="0" dirty="0">
              <a:ln>
                <a:noFill/>
              </a:ln>
              <a:solidFill>
                <a:srgbClr val="359568"/>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700" b="0" i="0" u="sng"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Background therapy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Background therapy may consist of their existing bronchiectasis treatments such as airway clearance, bronchodilators, long term macrolide treatment or other symptomatic therapies </a:t>
            </a:r>
            <a:r>
              <a:rPr kumimoji="0" lang="en-GB" sz="17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e.g</a:t>
            </a: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GB" sz="17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mucoactive</a:t>
            </a: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drugs. Background therapy also includes administration of antibiotics if patients have symptoms of an exacerbation.</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If the participant has no symptoms of an acute exacerbation and the investigator judges that antibiotic treatment is not required, no treatment is offered.</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If the participant has an acute exacerbation or the investigator feels antibiotic treatment is required for symptomatic reasons, then an example oral antibiotic treatment would be ciprofloxacin 750mg twice daily for 14 days.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Background therapy is not pre-defined in the protocol are not classified as IMPs.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7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Participants in the comparator arm should not receive inhaled antibiotics during the first 3 months post randomisation.</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0" i="0" u="sng"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42F6F3FF-35F7-DFE0-F886-25D11D24B29F}"/>
              </a:ext>
            </a:extLst>
          </p:cNvPr>
          <p:cNvSpPr>
            <a:spLocks noGrp="1"/>
          </p:cNvSpPr>
          <p:nvPr>
            <p:ph type="sldNum" sz="quarter" idx="12"/>
          </p:nvPr>
        </p:nvSpPr>
        <p:spPr/>
        <p:txBody>
          <a:bodyPr/>
          <a:lstStyle/>
          <a:p>
            <a:fld id="{8DC25873-D336-487A-A319-996D5E8BF626}" type="slidenum">
              <a:rPr lang="en-GB" smtClean="0"/>
              <a:t>3</a:t>
            </a:fld>
            <a:endParaRPr lang="en-GB"/>
          </a:p>
        </p:txBody>
      </p:sp>
    </p:spTree>
    <p:extLst>
      <p:ext uri="{BB962C8B-B14F-4D97-AF65-F5344CB8AC3E}">
        <p14:creationId xmlns:p14="http://schemas.microsoft.com/office/powerpoint/2010/main" val="583430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C7E29-C4EF-C449-59EB-AE453301DBC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584D34-0D08-EE66-6579-79822338DED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Treatment pathways eradication</a:t>
            </a:r>
          </a:p>
        </p:txBody>
      </p:sp>
      <p:pic>
        <p:nvPicPr>
          <p:cNvPr id="2" name="Picture 1" descr="TCTU, University of Dundee, NHS Tayside, ESCAPE trial logos ">
            <a:extLst>
              <a:ext uri="{FF2B5EF4-FFF2-40B4-BE49-F238E27FC236}">
                <a16:creationId xmlns:a16="http://schemas.microsoft.com/office/drawing/2014/main" id="{593BF19E-1F18-A164-8948-48E91F239157}"/>
              </a:ext>
            </a:extLst>
          </p:cNvPr>
          <p:cNvPicPr>
            <a:picLocks noChangeAspect="1"/>
          </p:cNvPicPr>
          <p:nvPr/>
        </p:nvPicPr>
        <p:blipFill>
          <a:blip r:embed="rId3"/>
          <a:stretch>
            <a:fillRect/>
          </a:stretch>
        </p:blipFill>
        <p:spPr>
          <a:xfrm>
            <a:off x="7357096" y="136525"/>
            <a:ext cx="4438273" cy="688908"/>
          </a:xfrm>
          <a:prstGeom prst="rect">
            <a:avLst/>
          </a:prstGeom>
        </p:spPr>
      </p:pic>
      <p:sp>
        <p:nvSpPr>
          <p:cNvPr id="4" name="TextBox 3">
            <a:extLst>
              <a:ext uri="{FF2B5EF4-FFF2-40B4-BE49-F238E27FC236}">
                <a16:creationId xmlns:a16="http://schemas.microsoft.com/office/drawing/2014/main" id="{1B500521-D75E-1F7E-6D96-B56184963C3B}"/>
              </a:ext>
            </a:extLst>
          </p:cNvPr>
          <p:cNvSpPr txBox="1"/>
          <p:nvPr/>
        </p:nvSpPr>
        <p:spPr>
          <a:xfrm>
            <a:off x="396631" y="533192"/>
            <a:ext cx="10957169" cy="6324808"/>
          </a:xfrm>
          <a:prstGeom prst="rect">
            <a:avLst/>
          </a:prstGeom>
          <a:noFill/>
        </p:spPr>
        <p:txBody>
          <a:bodyPr wrap="square" rtlCol="0">
            <a:spAutoFit/>
          </a:bodyPr>
          <a:lstStyle/>
          <a:p>
            <a:r>
              <a:rPr lang="en-GB" sz="2400" b="1" dirty="0">
                <a:solidFill>
                  <a:srgbClr val="359568"/>
                </a:solidFill>
                <a:latin typeface="Arial" panose="020B0604020202020204" pitchFamily="34" charset="0"/>
                <a:cs typeface="Arial" panose="020B0604020202020204" pitchFamily="34" charset="0"/>
              </a:rPr>
              <a:t>Treatment pathways </a:t>
            </a:r>
            <a:endParaRPr lang="en-GB" sz="1600" dirty="0">
              <a:solidFill>
                <a:srgbClr val="359568"/>
              </a:solidFill>
              <a:latin typeface="Arial" panose="020B0604020202020204" pitchFamily="34" charset="0"/>
              <a:cs typeface="Arial" panose="020B0604020202020204" pitchFamily="34" charset="0"/>
            </a:endParaRPr>
          </a:p>
          <a:p>
            <a:pPr>
              <a:spcAft>
                <a:spcPts val="600"/>
              </a:spcAft>
            </a:pPr>
            <a:r>
              <a:rPr lang="en-GB" sz="1600" u="sng" dirty="0">
                <a:latin typeface="Arial" panose="020B0604020202020204" pitchFamily="34" charset="0"/>
                <a:cs typeface="Arial" panose="020B0604020202020204" pitchFamily="34" charset="0"/>
              </a:rPr>
              <a:t>Eradication treatment </a:t>
            </a:r>
          </a:p>
          <a:p>
            <a:pPr>
              <a:spcAft>
                <a:spcPts val="600"/>
              </a:spcAft>
            </a:pPr>
            <a:r>
              <a:rPr lang="en-GB" sz="1600" dirty="0">
                <a:latin typeface="Arial" panose="020B0604020202020204" pitchFamily="34" charset="0"/>
                <a:cs typeface="Arial" panose="020B0604020202020204" pitchFamily="34" charset="0"/>
              </a:rPr>
              <a:t>Eradication treatment consists of systemic antibiotics, usually administered for 2 weeks, followed by inhaled antibiotic treatment, in addition to background therapy. </a:t>
            </a:r>
          </a:p>
          <a:p>
            <a:pPr>
              <a:spcAft>
                <a:spcPts val="600"/>
              </a:spcAft>
            </a:pPr>
            <a:endParaRPr lang="en-GB" sz="1600" dirty="0">
              <a:latin typeface="Arial" panose="020B0604020202020204" pitchFamily="34" charset="0"/>
              <a:cs typeface="Arial" panose="020B0604020202020204" pitchFamily="34" charset="0"/>
            </a:endParaRPr>
          </a:p>
          <a:p>
            <a:pPr>
              <a:spcAft>
                <a:spcPts val="600"/>
              </a:spcAft>
            </a:pPr>
            <a:r>
              <a:rPr lang="en-GB" sz="1600" dirty="0">
                <a:latin typeface="Arial" panose="020B0604020202020204" pitchFamily="34" charset="0"/>
                <a:cs typeface="Arial" panose="020B0604020202020204" pitchFamily="34" charset="0"/>
              </a:rPr>
              <a:t>British Thoracic Guidelines define </a:t>
            </a:r>
            <a:r>
              <a:rPr lang="en-GB" sz="1600" i="1" dirty="0">
                <a:latin typeface="Arial" panose="020B0604020202020204" pitchFamily="34" charset="0"/>
                <a:cs typeface="Arial" panose="020B0604020202020204" pitchFamily="34" charset="0"/>
              </a:rPr>
              <a:t>P. aeruginosa </a:t>
            </a:r>
            <a:r>
              <a:rPr lang="en-GB" sz="1600" dirty="0">
                <a:latin typeface="Arial" panose="020B0604020202020204" pitchFamily="34" charset="0"/>
                <a:cs typeface="Arial" panose="020B0604020202020204" pitchFamily="34" charset="0"/>
              </a:rPr>
              <a:t>eradication treatment as: </a:t>
            </a:r>
          </a:p>
          <a:p>
            <a:pPr marL="285750" indent="-285750">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First line treatment antibiotic Ciprofloxacin 500 mg or 750 mg twice a day for 2 weeks</a:t>
            </a:r>
          </a:p>
          <a:p>
            <a:pPr marL="285750" indent="-285750">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Second line treatment of IV antipseudomonal beta-lactam ± an IV aminoglycoside for 2 weeks</a:t>
            </a:r>
          </a:p>
          <a:p>
            <a:pPr marL="285750" indent="-285750">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Followed by a 3-month course of a nebulised antipseudomonal antibiotic</a:t>
            </a:r>
          </a:p>
          <a:p>
            <a:pPr>
              <a:spcAft>
                <a:spcPts val="600"/>
              </a:spcAft>
            </a:pPr>
            <a:endParaRPr lang="en-GB" sz="1600" dirty="0">
              <a:latin typeface="Arial" panose="020B0604020202020204" pitchFamily="34" charset="0"/>
              <a:cs typeface="Arial" panose="020B0604020202020204" pitchFamily="34" charset="0"/>
            </a:endParaRPr>
          </a:p>
          <a:p>
            <a:pPr>
              <a:spcAft>
                <a:spcPts val="600"/>
              </a:spcAft>
            </a:pPr>
            <a:r>
              <a:rPr lang="en-GB" sz="1600" dirty="0">
                <a:latin typeface="Arial" panose="020B0604020202020204" pitchFamily="34" charset="0"/>
                <a:cs typeface="Arial" panose="020B0604020202020204" pitchFamily="34" charset="0"/>
              </a:rPr>
              <a:t>A typical eradication regimen may consist of Ciprofloxacin 750mg twice daily for 14 days plus 3 months of inhaled Colistin. </a:t>
            </a:r>
          </a:p>
          <a:p>
            <a:pPr>
              <a:spcAft>
                <a:spcPts val="600"/>
              </a:spcAft>
            </a:pPr>
            <a:endParaRPr lang="en-GB" sz="1600" dirty="0">
              <a:latin typeface="Arial" panose="020B0604020202020204" pitchFamily="34" charset="0"/>
              <a:cs typeface="Arial" panose="020B0604020202020204" pitchFamily="34" charset="0"/>
            </a:endParaRPr>
          </a:p>
          <a:p>
            <a:pPr>
              <a:spcAft>
                <a:spcPts val="600"/>
              </a:spcAft>
            </a:pPr>
            <a:r>
              <a:rPr lang="en-GB" sz="1600" dirty="0">
                <a:latin typeface="Arial" panose="020B0604020202020204" pitchFamily="34" charset="0"/>
                <a:cs typeface="Arial" panose="020B0604020202020204" pitchFamily="34" charset="0"/>
              </a:rPr>
              <a:t>Prescribing will be determined by the investigator following usual practice and the British Thoracic Society Guidelines </a:t>
            </a:r>
          </a:p>
          <a:p>
            <a:pPr>
              <a:spcAft>
                <a:spcPts val="600"/>
              </a:spcAft>
            </a:pPr>
            <a:endParaRPr lang="en-GB" sz="1600" dirty="0">
              <a:latin typeface="Arial" panose="020B0604020202020204" pitchFamily="34" charset="0"/>
              <a:cs typeface="Arial" panose="020B0604020202020204" pitchFamily="34" charset="0"/>
            </a:endParaRPr>
          </a:p>
          <a:p>
            <a:pPr>
              <a:spcAft>
                <a:spcPts val="600"/>
              </a:spcAft>
            </a:pPr>
            <a:r>
              <a:rPr lang="en-GB" sz="1600" dirty="0">
                <a:latin typeface="Arial" panose="020B0604020202020204" pitchFamily="34" charset="0"/>
                <a:cs typeface="Arial" panose="020B0604020202020204" pitchFamily="34" charset="0"/>
              </a:rPr>
              <a:t>The eradication treatment will be determined by the investigator with no influence from the trial team.</a:t>
            </a:r>
          </a:p>
          <a:p>
            <a:pPr>
              <a:spcAft>
                <a:spcPts val="600"/>
              </a:spcAft>
            </a:pPr>
            <a:endParaRPr lang="en-GB" sz="1600" dirty="0">
              <a:latin typeface="Arial" panose="020B0604020202020204" pitchFamily="34" charset="0"/>
              <a:cs typeface="Arial" panose="020B0604020202020204" pitchFamily="34" charset="0"/>
            </a:endParaRPr>
          </a:p>
          <a:p>
            <a:pPr>
              <a:spcAft>
                <a:spcPts val="600"/>
              </a:spcAft>
            </a:pPr>
            <a:r>
              <a:rPr lang="en-GB" sz="1600" dirty="0">
                <a:latin typeface="Arial" panose="020B0604020202020204" pitchFamily="34" charset="0"/>
                <a:cs typeface="Arial" panose="020B0604020202020204" pitchFamily="34" charset="0"/>
              </a:rPr>
              <a:t>The antibiotics to be prescribed for the eradication treatment are defined in protocol as IMPs (protocol table 1), no other eradication trial treatments can be prescribed. </a:t>
            </a:r>
          </a:p>
          <a:p>
            <a:pPr>
              <a:spcAft>
                <a:spcPts val="600"/>
              </a:spcAft>
            </a:pPr>
            <a:endParaRPr lang="en-GB" u="sng"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803E2143-D1D0-52D7-1B24-7F0C1B786DBC}"/>
              </a:ext>
            </a:extLst>
          </p:cNvPr>
          <p:cNvSpPr>
            <a:spLocks noGrp="1"/>
          </p:cNvSpPr>
          <p:nvPr>
            <p:ph type="sldNum" sz="quarter" idx="12"/>
          </p:nvPr>
        </p:nvSpPr>
        <p:spPr/>
        <p:txBody>
          <a:bodyPr/>
          <a:lstStyle/>
          <a:p>
            <a:fld id="{8DC25873-D336-487A-A319-996D5E8BF626}" type="slidenum">
              <a:rPr lang="en-GB" smtClean="0"/>
              <a:t>4</a:t>
            </a:fld>
            <a:endParaRPr lang="en-GB"/>
          </a:p>
        </p:txBody>
      </p:sp>
    </p:spTree>
    <p:extLst>
      <p:ext uri="{BB962C8B-B14F-4D97-AF65-F5344CB8AC3E}">
        <p14:creationId xmlns:p14="http://schemas.microsoft.com/office/powerpoint/2010/main" val="4178817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E2455-E94C-0F4E-8395-D775B5E255A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4770BBF-7825-F95B-BAB5-537935F17CE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Eradication treatment options</a:t>
            </a:r>
          </a:p>
        </p:txBody>
      </p:sp>
      <p:pic>
        <p:nvPicPr>
          <p:cNvPr id="5" name="Picture 4" descr="TCTU, University of Dundee, NHS Tayside, ESCAPE trial logos ">
            <a:extLst>
              <a:ext uri="{FF2B5EF4-FFF2-40B4-BE49-F238E27FC236}">
                <a16:creationId xmlns:a16="http://schemas.microsoft.com/office/drawing/2014/main" id="{77CE0CCD-CE8A-8C9B-6EEB-EBBBF7E301E7}"/>
              </a:ext>
            </a:extLst>
          </p:cNvPr>
          <p:cNvPicPr>
            <a:picLocks noChangeAspect="1"/>
          </p:cNvPicPr>
          <p:nvPr/>
        </p:nvPicPr>
        <p:blipFill>
          <a:blip r:embed="rId2"/>
          <a:stretch>
            <a:fillRect/>
          </a:stretch>
        </p:blipFill>
        <p:spPr>
          <a:xfrm>
            <a:off x="7515212" y="136525"/>
            <a:ext cx="4438273" cy="688908"/>
          </a:xfrm>
          <a:prstGeom prst="rect">
            <a:avLst/>
          </a:prstGeom>
        </p:spPr>
      </p:pic>
      <p:sp>
        <p:nvSpPr>
          <p:cNvPr id="2" name="TextBox 1">
            <a:extLst>
              <a:ext uri="{FF2B5EF4-FFF2-40B4-BE49-F238E27FC236}">
                <a16:creationId xmlns:a16="http://schemas.microsoft.com/office/drawing/2014/main" id="{126A8726-E8DF-919B-30D4-E0DD64D9278F}"/>
              </a:ext>
            </a:extLst>
          </p:cNvPr>
          <p:cNvSpPr txBox="1"/>
          <p:nvPr/>
        </p:nvSpPr>
        <p:spPr>
          <a:xfrm>
            <a:off x="139270" y="69432"/>
            <a:ext cx="10957169" cy="1277273"/>
          </a:xfrm>
          <a:prstGeom prst="rect">
            <a:avLst/>
          </a:prstGeom>
          <a:noFill/>
        </p:spPr>
        <p:txBody>
          <a:bodyPr wrap="square" rtlCol="0">
            <a:spAutoFit/>
          </a:bodyPr>
          <a:lstStyle/>
          <a:p>
            <a:r>
              <a:rPr lang="en-GB" sz="2400" b="1" dirty="0">
                <a:solidFill>
                  <a:srgbClr val="359568"/>
                </a:solidFill>
                <a:latin typeface="Arial" panose="020B0604020202020204" pitchFamily="34" charset="0"/>
                <a:cs typeface="Arial" panose="020B0604020202020204" pitchFamily="34" charset="0"/>
              </a:rPr>
              <a:t>Eradication Treatment Options</a:t>
            </a:r>
            <a:endParaRPr lang="en-GB" sz="2400" dirty="0">
              <a:solidFill>
                <a:srgbClr val="359568"/>
              </a:solidFill>
            </a:endParaRPr>
          </a:p>
          <a:p>
            <a:pPr marL="285750" indent="-285750">
              <a:spcAft>
                <a:spcPts val="600"/>
              </a:spcAft>
              <a:buFont typeface="Arial" panose="020B0604020202020204" pitchFamily="34" charset="0"/>
              <a:buChar char="•"/>
            </a:pPr>
            <a:endParaRPr lang="en-GB" sz="2400" dirty="0"/>
          </a:p>
          <a:p>
            <a:pPr>
              <a:spcAft>
                <a:spcPts val="600"/>
              </a:spcAft>
            </a:pPr>
            <a:endParaRPr lang="en-GB" sz="2400" dirty="0">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2BB41EDF-71BC-3C43-B0FA-0D6782591E0D}"/>
              </a:ext>
            </a:extLst>
          </p:cNvPr>
          <p:cNvGraphicFramePr>
            <a:graphicFrameLocks noGrp="1"/>
          </p:cNvGraphicFramePr>
          <p:nvPr>
            <p:extLst>
              <p:ext uri="{D42A27DB-BD31-4B8C-83A1-F6EECF244321}">
                <p14:modId xmlns:p14="http://schemas.microsoft.com/office/powerpoint/2010/main" val="3174582349"/>
              </p:ext>
            </p:extLst>
          </p:nvPr>
        </p:nvGraphicFramePr>
        <p:xfrm>
          <a:off x="139270" y="797570"/>
          <a:ext cx="5887636" cy="5667121"/>
        </p:xfrm>
        <a:graphic>
          <a:graphicData uri="http://schemas.openxmlformats.org/drawingml/2006/table">
            <a:tbl>
              <a:tblPr firstRow="1" firstCol="1" bandRow="1">
                <a:tableStyleId>{5C22544A-7EE6-4342-B048-85BDC9FD1C3A}</a:tableStyleId>
              </a:tblPr>
              <a:tblGrid>
                <a:gridCol w="1453896">
                  <a:extLst>
                    <a:ext uri="{9D8B030D-6E8A-4147-A177-3AD203B41FA5}">
                      <a16:colId xmlns:a16="http://schemas.microsoft.com/office/drawing/2014/main" val="2012531863"/>
                    </a:ext>
                  </a:extLst>
                </a:gridCol>
                <a:gridCol w="2104958">
                  <a:extLst>
                    <a:ext uri="{9D8B030D-6E8A-4147-A177-3AD203B41FA5}">
                      <a16:colId xmlns:a16="http://schemas.microsoft.com/office/drawing/2014/main" val="3330619595"/>
                    </a:ext>
                  </a:extLst>
                </a:gridCol>
                <a:gridCol w="1186428">
                  <a:extLst>
                    <a:ext uri="{9D8B030D-6E8A-4147-A177-3AD203B41FA5}">
                      <a16:colId xmlns:a16="http://schemas.microsoft.com/office/drawing/2014/main" val="3555949524"/>
                    </a:ext>
                  </a:extLst>
                </a:gridCol>
                <a:gridCol w="1142354">
                  <a:extLst>
                    <a:ext uri="{9D8B030D-6E8A-4147-A177-3AD203B41FA5}">
                      <a16:colId xmlns:a16="http://schemas.microsoft.com/office/drawing/2014/main" val="3705492429"/>
                    </a:ext>
                  </a:extLst>
                </a:gridCol>
              </a:tblGrid>
              <a:tr h="101777">
                <a:tc>
                  <a:txBody>
                    <a:bodyPr/>
                    <a:lstStyle/>
                    <a:p>
                      <a:pPr>
                        <a:lnSpc>
                          <a:spcPct val="115000"/>
                        </a:lnSpc>
                        <a:spcAft>
                          <a:spcPts val="600"/>
                        </a:spcAft>
                        <a:buNone/>
                      </a:pPr>
                      <a:r>
                        <a:rPr lang="en-US" sz="1000">
                          <a:effectLst/>
                        </a:rPr>
                        <a:t>Manufacturer</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Oral antibiotic</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Dosage</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Duration </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1525106300"/>
                  </a:ext>
                </a:extLst>
              </a:tr>
              <a:tr h="364495">
                <a:tc>
                  <a:txBody>
                    <a:bodyPr/>
                    <a:lstStyle/>
                    <a:p>
                      <a:pPr>
                        <a:lnSpc>
                          <a:spcPct val="115000"/>
                        </a:lnSpc>
                        <a:spcAft>
                          <a:spcPts val="600"/>
                        </a:spcAft>
                        <a:buNone/>
                      </a:pPr>
                      <a:r>
                        <a:rPr lang="en-US" sz="1000">
                          <a:effectLst/>
                        </a:rPr>
                        <a:t>Aurobindo Pharma - Milpharm Ltd.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Ciprofloxacin</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500 mg or 750 mg</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14 days, twice daily</a:t>
                      </a:r>
                    </a:p>
                    <a:p>
                      <a:pPr>
                        <a:lnSpc>
                          <a:spcPct val="115000"/>
                        </a:lnSpc>
                        <a:spcAft>
                          <a:spcPts val="600"/>
                        </a:spcAft>
                        <a:buNone/>
                      </a:pPr>
                      <a:r>
                        <a:rPr lang="en-US" sz="1000">
                          <a:effectLst/>
                        </a:rPr>
                        <a:t> </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3043002542"/>
                  </a:ext>
                </a:extLst>
              </a:tr>
              <a:tr h="101777">
                <a:tc>
                  <a:txBody>
                    <a:bodyPr/>
                    <a:lstStyle/>
                    <a:p>
                      <a:pPr>
                        <a:lnSpc>
                          <a:spcPct val="115000"/>
                        </a:lnSpc>
                        <a:spcAft>
                          <a:spcPts val="600"/>
                        </a:spcAft>
                        <a:buNone/>
                      </a:pPr>
                      <a:r>
                        <a:rPr lang="en-US" sz="1000">
                          <a:effectLst/>
                        </a:rPr>
                        <a:t> </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b="1">
                          <a:solidFill>
                            <a:schemeClr val="bg1"/>
                          </a:solidFill>
                          <a:effectLst/>
                        </a:rPr>
                        <a:t>IV antibiotics</a:t>
                      </a:r>
                      <a:endParaRPr lang="en-GB" sz="1000" b="1">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solidFill>
                      <a:schemeClr val="accent1"/>
                    </a:solidFill>
                  </a:tcPr>
                </a:tc>
                <a:tc>
                  <a:txBody>
                    <a:bodyPr/>
                    <a:lstStyle/>
                    <a:p>
                      <a:pPr>
                        <a:lnSpc>
                          <a:spcPct val="115000"/>
                        </a:lnSpc>
                        <a:spcAft>
                          <a:spcPts val="600"/>
                        </a:spcAft>
                        <a:buNone/>
                      </a:pPr>
                      <a:r>
                        <a:rPr lang="en-US" sz="1000" b="1">
                          <a:solidFill>
                            <a:schemeClr val="bg1"/>
                          </a:solidFill>
                          <a:effectLst/>
                        </a:rPr>
                        <a:t>Dosage</a:t>
                      </a:r>
                      <a:endParaRPr lang="en-GB" sz="1000" b="1">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solidFill>
                      <a:schemeClr val="accent1"/>
                    </a:solidFill>
                  </a:tcPr>
                </a:tc>
                <a:tc>
                  <a:txBody>
                    <a:bodyPr/>
                    <a:lstStyle/>
                    <a:p>
                      <a:pPr>
                        <a:lnSpc>
                          <a:spcPct val="115000"/>
                        </a:lnSpc>
                        <a:spcAft>
                          <a:spcPts val="600"/>
                        </a:spcAft>
                        <a:buNone/>
                      </a:pPr>
                      <a:r>
                        <a:rPr lang="en-US" sz="1000" b="1">
                          <a:solidFill>
                            <a:schemeClr val="bg1"/>
                          </a:solidFill>
                          <a:effectLst/>
                        </a:rPr>
                        <a:t>Duration </a:t>
                      </a:r>
                      <a:endParaRPr lang="en-GB" sz="1000" b="1">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solidFill>
                      <a:schemeClr val="accent1"/>
                    </a:solidFill>
                  </a:tcPr>
                </a:tc>
                <a:extLst>
                  <a:ext uri="{0D108BD9-81ED-4DB2-BD59-A6C34878D82A}">
                    <a16:rowId xmlns:a16="http://schemas.microsoft.com/office/drawing/2014/main" val="843419190"/>
                  </a:ext>
                </a:extLst>
              </a:tr>
              <a:tr h="324201">
                <a:tc>
                  <a:txBody>
                    <a:bodyPr/>
                    <a:lstStyle/>
                    <a:p>
                      <a:pPr>
                        <a:lnSpc>
                          <a:spcPct val="115000"/>
                        </a:lnSpc>
                        <a:spcAft>
                          <a:spcPts val="600"/>
                        </a:spcAft>
                        <a:buNone/>
                      </a:pPr>
                      <a:r>
                        <a:rPr lang="en-GB" sz="1000">
                          <a:effectLst/>
                        </a:rPr>
                        <a:t>Bowmed Ibisqus Limited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Piperacillin/Tazobactam</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4 g / 500 mg</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14 days, three or four times daily</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444939587"/>
                  </a:ext>
                </a:extLst>
              </a:tr>
              <a:tr h="212990">
                <a:tc>
                  <a:txBody>
                    <a:bodyPr/>
                    <a:lstStyle/>
                    <a:p>
                      <a:pPr>
                        <a:lnSpc>
                          <a:spcPct val="115000"/>
                        </a:lnSpc>
                        <a:spcAft>
                          <a:spcPts val="600"/>
                        </a:spcAft>
                        <a:buNone/>
                      </a:pPr>
                      <a:r>
                        <a:rPr lang="en-US" sz="1000">
                          <a:effectLst/>
                        </a:rPr>
                        <a:t>Wockhardt UK Ltd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Ceftazidime</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2 g</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14 days, three times daily</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1633031925"/>
                  </a:ext>
                </a:extLst>
              </a:tr>
              <a:tr h="212990">
                <a:tc>
                  <a:txBody>
                    <a:bodyPr/>
                    <a:lstStyle/>
                    <a:p>
                      <a:pPr>
                        <a:lnSpc>
                          <a:spcPct val="115000"/>
                        </a:lnSpc>
                        <a:spcAft>
                          <a:spcPts val="600"/>
                        </a:spcAft>
                        <a:buNone/>
                      </a:pPr>
                      <a:r>
                        <a:rPr lang="en-US" sz="1000">
                          <a:effectLst/>
                        </a:rPr>
                        <a:t>Pfizer Limited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Meropenem</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1 g or 2 g</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14 days, three times daily</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2164913643"/>
                  </a:ext>
                </a:extLst>
              </a:tr>
              <a:tr h="704005">
                <a:tc>
                  <a:txBody>
                    <a:bodyPr/>
                    <a:lstStyle/>
                    <a:p>
                      <a:pPr>
                        <a:lnSpc>
                          <a:spcPct val="115000"/>
                        </a:lnSpc>
                        <a:spcAft>
                          <a:spcPts val="600"/>
                        </a:spcAft>
                        <a:buNone/>
                      </a:pPr>
                      <a:r>
                        <a:rPr lang="en-US" sz="1000">
                          <a:effectLst/>
                        </a:rPr>
                        <a:t>Bristol Myers Squibb Pharmaceuticals Limited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Aztreonam</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dirty="0">
                          <a:effectLst/>
                        </a:rPr>
                        <a:t>1 g or 2 g</a:t>
                      </a:r>
                      <a:endParaRPr lang="en-GB"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14 days, four times daily </a:t>
                      </a:r>
                    </a:p>
                    <a:p>
                      <a:pPr>
                        <a:lnSpc>
                          <a:spcPct val="115000"/>
                        </a:lnSpc>
                        <a:spcAft>
                          <a:spcPts val="600"/>
                        </a:spcAft>
                        <a:buNone/>
                      </a:pPr>
                      <a:r>
                        <a:rPr lang="en-GB" sz="1000">
                          <a:effectLst/>
                        </a:rPr>
                        <a:t>or</a:t>
                      </a:r>
                    </a:p>
                    <a:p>
                      <a:pPr>
                        <a:lnSpc>
                          <a:spcPct val="115000"/>
                        </a:lnSpc>
                        <a:spcAft>
                          <a:spcPts val="600"/>
                        </a:spcAft>
                        <a:buNone/>
                      </a:pPr>
                      <a:r>
                        <a:rPr lang="en-GB" sz="1000">
                          <a:effectLst/>
                        </a:rPr>
                        <a:t>14 days, three times daily</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4036520789"/>
                  </a:ext>
                </a:extLst>
              </a:tr>
              <a:tr h="493056">
                <a:tc>
                  <a:txBody>
                    <a:bodyPr/>
                    <a:lstStyle/>
                    <a:p>
                      <a:pPr>
                        <a:lnSpc>
                          <a:spcPct val="115000"/>
                        </a:lnSpc>
                        <a:spcAft>
                          <a:spcPts val="600"/>
                        </a:spcAft>
                        <a:buNone/>
                      </a:pPr>
                      <a:r>
                        <a:rPr lang="en-US" sz="1000">
                          <a:effectLst/>
                        </a:rPr>
                        <a:t>Merck Sharp &amp; Dohme (UK) Limited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err="1">
                          <a:effectLst/>
                        </a:rPr>
                        <a:t>Ceftolozane</a:t>
                      </a:r>
                      <a:r>
                        <a:rPr lang="en-US" sz="1000">
                          <a:effectLst/>
                        </a:rPr>
                        <a:t> / tazobactam</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1g / 0.5 g </a:t>
                      </a:r>
                      <a:endParaRPr lang="en-GB" sz="1000">
                        <a:effectLst/>
                      </a:endParaRPr>
                    </a:p>
                    <a:p>
                      <a:pPr>
                        <a:lnSpc>
                          <a:spcPct val="115000"/>
                        </a:lnSpc>
                        <a:spcAft>
                          <a:spcPts val="600"/>
                        </a:spcAft>
                        <a:buNone/>
                      </a:pPr>
                      <a:r>
                        <a:rPr lang="en-US" sz="1000">
                          <a:effectLst/>
                        </a:rPr>
                        <a:t>or </a:t>
                      </a:r>
                      <a:endParaRPr lang="en-GB" sz="1000">
                        <a:effectLst/>
                      </a:endParaRPr>
                    </a:p>
                    <a:p>
                      <a:pPr>
                        <a:lnSpc>
                          <a:spcPct val="115000"/>
                        </a:lnSpc>
                        <a:spcAft>
                          <a:spcPts val="600"/>
                        </a:spcAft>
                        <a:buNone/>
                      </a:pPr>
                      <a:r>
                        <a:rPr lang="en-US" sz="1000">
                          <a:effectLst/>
                        </a:rPr>
                        <a:t>2g / 1g</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14 days, 3 times daily</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1472137390"/>
                  </a:ext>
                </a:extLst>
              </a:tr>
              <a:tr h="324201">
                <a:tc>
                  <a:txBody>
                    <a:bodyPr/>
                    <a:lstStyle/>
                    <a:p>
                      <a:pPr>
                        <a:lnSpc>
                          <a:spcPct val="115000"/>
                        </a:lnSpc>
                        <a:spcAft>
                          <a:spcPts val="600"/>
                        </a:spcAft>
                        <a:buNone/>
                      </a:pPr>
                      <a:r>
                        <a:rPr lang="en-US" sz="1000">
                          <a:effectLst/>
                        </a:rPr>
                        <a:t>ADVANZ Pharma</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Gentamicin</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dirty="0">
                          <a:effectLst/>
                        </a:rPr>
                        <a:t>Not specified, determined by weight </a:t>
                      </a:r>
                      <a:endParaRPr lang="en-GB"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Not specified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3464209121"/>
                  </a:ext>
                </a:extLst>
              </a:tr>
              <a:tr h="324201">
                <a:tc>
                  <a:txBody>
                    <a:bodyPr/>
                    <a:lstStyle/>
                    <a:p>
                      <a:pPr>
                        <a:lnSpc>
                          <a:spcPct val="115000"/>
                        </a:lnSpc>
                        <a:spcAft>
                          <a:spcPts val="600"/>
                        </a:spcAft>
                        <a:buNone/>
                      </a:pPr>
                      <a:r>
                        <a:rPr lang="en-US" sz="1000">
                          <a:effectLst/>
                        </a:rPr>
                        <a:t>Hospira UK Ltd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Tobramycin</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dirty="0">
                          <a:effectLst/>
                        </a:rPr>
                        <a:t>Not specified, determined by weight</a:t>
                      </a:r>
                      <a:endParaRPr lang="en-GB"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Not specified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4206223703"/>
                  </a:ext>
                </a:extLst>
              </a:tr>
              <a:tr h="324201">
                <a:tc>
                  <a:txBody>
                    <a:bodyPr/>
                    <a:lstStyle/>
                    <a:p>
                      <a:pPr>
                        <a:lnSpc>
                          <a:spcPct val="115000"/>
                        </a:lnSpc>
                        <a:spcAft>
                          <a:spcPts val="600"/>
                        </a:spcAft>
                        <a:buNone/>
                      </a:pPr>
                      <a:r>
                        <a:rPr lang="en-US" sz="1000">
                          <a:effectLst/>
                        </a:rPr>
                        <a:t>Hameln Pharma Ltd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Amikacin</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Not specified, determined by weight</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Not specified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2967400845"/>
                  </a:ext>
                </a:extLst>
              </a:tr>
              <a:tr h="212990">
                <a:tc>
                  <a:txBody>
                    <a:bodyPr/>
                    <a:lstStyle/>
                    <a:p>
                      <a:pPr>
                        <a:lnSpc>
                          <a:spcPct val="115000"/>
                        </a:lnSpc>
                        <a:spcAft>
                          <a:spcPts val="600"/>
                        </a:spcAft>
                        <a:buNone/>
                      </a:pPr>
                      <a:r>
                        <a:rPr lang="en-US" sz="1000">
                          <a:effectLst/>
                        </a:rPr>
                        <a:t>InfectoPharm Ltd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Fosfomycin</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12–24 g daily dose </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14 days, two to three times daily </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1751889058"/>
                  </a:ext>
                </a:extLst>
              </a:tr>
              <a:tr h="324201">
                <a:tc>
                  <a:txBody>
                    <a:bodyPr/>
                    <a:lstStyle/>
                    <a:p>
                      <a:pPr>
                        <a:lnSpc>
                          <a:spcPct val="115000"/>
                        </a:lnSpc>
                        <a:spcAft>
                          <a:spcPts val="600"/>
                        </a:spcAft>
                        <a:buNone/>
                      </a:pPr>
                      <a:r>
                        <a:rPr lang="en-US" sz="1000" err="1">
                          <a:effectLst/>
                        </a:rPr>
                        <a:t>Bowmed</a:t>
                      </a:r>
                      <a:r>
                        <a:rPr lang="en-US" sz="1000">
                          <a:effectLst/>
                        </a:rPr>
                        <a:t> </a:t>
                      </a:r>
                      <a:r>
                        <a:rPr lang="en-US" sz="1000" err="1">
                          <a:effectLst/>
                        </a:rPr>
                        <a:t>Ibisqus</a:t>
                      </a:r>
                      <a:r>
                        <a:rPr lang="en-US" sz="1000">
                          <a:effectLst/>
                        </a:rPr>
                        <a:t> Limited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Levofloxacin</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500 mg</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dirty="0">
                          <a:effectLst/>
                        </a:rPr>
                        <a:t>14 days, once or twice daily</a:t>
                      </a:r>
                      <a:endParaRPr lang="en-GB"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2606076187"/>
                  </a:ext>
                </a:extLst>
              </a:tr>
            </a:tbl>
          </a:graphicData>
        </a:graphic>
      </p:graphicFrame>
      <p:graphicFrame>
        <p:nvGraphicFramePr>
          <p:cNvPr id="4" name="Table 3">
            <a:extLst>
              <a:ext uri="{FF2B5EF4-FFF2-40B4-BE49-F238E27FC236}">
                <a16:creationId xmlns:a16="http://schemas.microsoft.com/office/drawing/2014/main" id="{CDD907D4-9F17-83CC-2EAF-3F46D4F77550}"/>
              </a:ext>
            </a:extLst>
          </p:cNvPr>
          <p:cNvGraphicFramePr>
            <a:graphicFrameLocks noGrp="1"/>
          </p:cNvGraphicFramePr>
          <p:nvPr>
            <p:extLst>
              <p:ext uri="{D42A27DB-BD31-4B8C-83A1-F6EECF244321}">
                <p14:modId xmlns:p14="http://schemas.microsoft.com/office/powerpoint/2010/main" val="112925501"/>
              </p:ext>
            </p:extLst>
          </p:nvPr>
        </p:nvGraphicFramePr>
        <p:xfrm>
          <a:off x="6245123" y="1793262"/>
          <a:ext cx="5887636" cy="2035048"/>
        </p:xfrm>
        <a:graphic>
          <a:graphicData uri="http://schemas.openxmlformats.org/drawingml/2006/table">
            <a:tbl>
              <a:tblPr firstRow="1" firstCol="1" bandRow="1">
                <a:tableStyleId>{5C22544A-7EE6-4342-B048-85BDC9FD1C3A}</a:tableStyleId>
              </a:tblPr>
              <a:tblGrid>
                <a:gridCol w="1453896">
                  <a:extLst>
                    <a:ext uri="{9D8B030D-6E8A-4147-A177-3AD203B41FA5}">
                      <a16:colId xmlns:a16="http://schemas.microsoft.com/office/drawing/2014/main" val="1488372286"/>
                    </a:ext>
                  </a:extLst>
                </a:gridCol>
                <a:gridCol w="2104958">
                  <a:extLst>
                    <a:ext uri="{9D8B030D-6E8A-4147-A177-3AD203B41FA5}">
                      <a16:colId xmlns:a16="http://schemas.microsoft.com/office/drawing/2014/main" val="1938157192"/>
                    </a:ext>
                  </a:extLst>
                </a:gridCol>
                <a:gridCol w="1186428">
                  <a:extLst>
                    <a:ext uri="{9D8B030D-6E8A-4147-A177-3AD203B41FA5}">
                      <a16:colId xmlns:a16="http://schemas.microsoft.com/office/drawing/2014/main" val="1213969259"/>
                    </a:ext>
                  </a:extLst>
                </a:gridCol>
                <a:gridCol w="1142354">
                  <a:extLst>
                    <a:ext uri="{9D8B030D-6E8A-4147-A177-3AD203B41FA5}">
                      <a16:colId xmlns:a16="http://schemas.microsoft.com/office/drawing/2014/main" val="20725456"/>
                    </a:ext>
                  </a:extLst>
                </a:gridCol>
              </a:tblGrid>
              <a:tr h="324201">
                <a:tc>
                  <a:txBody>
                    <a:bodyPr/>
                    <a:lstStyle/>
                    <a:p>
                      <a:pPr>
                        <a:lnSpc>
                          <a:spcPct val="115000"/>
                        </a:lnSpc>
                        <a:spcAft>
                          <a:spcPts val="600"/>
                        </a:spcAft>
                        <a:buNone/>
                      </a:pPr>
                      <a:r>
                        <a:rPr lang="en-US" sz="1000">
                          <a:effectLst/>
                        </a:rPr>
                        <a:t> </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Nebulised antipseudomonal antibiotics</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 </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 </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3645035398"/>
                  </a:ext>
                </a:extLst>
              </a:tr>
              <a:tr h="212990">
                <a:tc>
                  <a:txBody>
                    <a:bodyPr/>
                    <a:lstStyle/>
                    <a:p>
                      <a:pPr>
                        <a:lnSpc>
                          <a:spcPct val="115000"/>
                        </a:lnSpc>
                        <a:spcAft>
                          <a:spcPts val="600"/>
                        </a:spcAft>
                        <a:buNone/>
                      </a:pPr>
                      <a:r>
                        <a:rPr lang="en-GB" sz="1000">
                          <a:effectLst/>
                        </a:rPr>
                        <a:t>Teva UK Limited</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Colistin</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2 MU</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3-months, </a:t>
                      </a:r>
                      <a:r>
                        <a:rPr lang="en-GB" sz="1000">
                          <a:effectLst/>
                        </a:rPr>
                        <a:t>twice daily</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3761408158"/>
                  </a:ext>
                </a:extLst>
              </a:tr>
              <a:tr h="212990">
                <a:tc>
                  <a:txBody>
                    <a:bodyPr/>
                    <a:lstStyle/>
                    <a:p>
                      <a:pPr>
                        <a:lnSpc>
                          <a:spcPct val="115000"/>
                        </a:lnSpc>
                        <a:spcAft>
                          <a:spcPts val="600"/>
                        </a:spcAft>
                        <a:buNone/>
                      </a:pPr>
                      <a:r>
                        <a:rPr lang="en-US" sz="1000">
                          <a:effectLst/>
                        </a:rPr>
                        <a:t>ADVANZ Pharma</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dirty="0">
                          <a:effectLst/>
                        </a:rPr>
                        <a:t>Gentamicin</a:t>
                      </a:r>
                      <a:endParaRPr lang="en-GB"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80 mg </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3-months, </a:t>
                      </a:r>
                      <a:r>
                        <a:rPr lang="en-GB" sz="1000">
                          <a:effectLst/>
                        </a:rPr>
                        <a:t>twice daily</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4233176585"/>
                  </a:ext>
                </a:extLst>
              </a:tr>
              <a:tr h="627215">
                <a:tc>
                  <a:txBody>
                    <a:bodyPr/>
                    <a:lstStyle/>
                    <a:p>
                      <a:pPr>
                        <a:lnSpc>
                          <a:spcPct val="115000"/>
                        </a:lnSpc>
                        <a:spcAft>
                          <a:spcPts val="600"/>
                        </a:spcAft>
                        <a:buNone/>
                      </a:pPr>
                      <a:r>
                        <a:rPr lang="en-US" sz="1000">
                          <a:effectLst/>
                        </a:rPr>
                        <a:t>Sun Pharmaceutical Industries</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GB" sz="1000">
                          <a:effectLst/>
                        </a:rPr>
                        <a:t>Tobramycin</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a:effectLst/>
                        </a:rPr>
                        <a:t>300 mg </a:t>
                      </a:r>
                      <a:endParaRPr lang="en-GB" sz="10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tc>
                  <a:txBody>
                    <a:bodyPr/>
                    <a:lstStyle/>
                    <a:p>
                      <a:pPr>
                        <a:lnSpc>
                          <a:spcPct val="115000"/>
                        </a:lnSpc>
                        <a:spcAft>
                          <a:spcPts val="600"/>
                        </a:spcAft>
                        <a:buNone/>
                      </a:pPr>
                      <a:r>
                        <a:rPr lang="en-US" sz="1000" dirty="0">
                          <a:effectLst/>
                        </a:rPr>
                        <a:t>One month, </a:t>
                      </a:r>
                      <a:r>
                        <a:rPr lang="en-GB" sz="1000" dirty="0">
                          <a:effectLst/>
                        </a:rPr>
                        <a:t>twice daily</a:t>
                      </a:r>
                    </a:p>
                    <a:p>
                      <a:pPr>
                        <a:lnSpc>
                          <a:spcPct val="115000"/>
                        </a:lnSpc>
                        <a:spcAft>
                          <a:spcPts val="600"/>
                        </a:spcAft>
                        <a:buNone/>
                      </a:pPr>
                      <a:r>
                        <a:rPr lang="en-US" sz="1000" dirty="0">
                          <a:effectLst/>
                        </a:rPr>
                        <a:t>or</a:t>
                      </a:r>
                      <a:endParaRPr lang="en-GB" sz="1000" dirty="0">
                        <a:effectLst/>
                      </a:endParaRPr>
                    </a:p>
                    <a:p>
                      <a:pPr>
                        <a:lnSpc>
                          <a:spcPct val="115000"/>
                        </a:lnSpc>
                        <a:spcAft>
                          <a:spcPts val="600"/>
                        </a:spcAft>
                        <a:buNone/>
                      </a:pPr>
                      <a:r>
                        <a:rPr lang="en-US" sz="1000" dirty="0">
                          <a:effectLst/>
                        </a:rPr>
                        <a:t>3-months, </a:t>
                      </a:r>
                      <a:r>
                        <a:rPr lang="en-GB" sz="1000" dirty="0">
                          <a:effectLst/>
                        </a:rPr>
                        <a:t>twice daily</a:t>
                      </a:r>
                      <a:endParaRPr lang="en-GB"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30129" marR="30129" marT="0" marB="0"/>
                </a:tc>
                <a:extLst>
                  <a:ext uri="{0D108BD9-81ED-4DB2-BD59-A6C34878D82A}">
                    <a16:rowId xmlns:a16="http://schemas.microsoft.com/office/drawing/2014/main" val="3095086052"/>
                  </a:ext>
                </a:extLst>
              </a:tr>
            </a:tbl>
          </a:graphicData>
        </a:graphic>
      </p:graphicFrame>
      <p:sp>
        <p:nvSpPr>
          <p:cNvPr id="8" name="TextBox 7">
            <a:extLst>
              <a:ext uri="{FF2B5EF4-FFF2-40B4-BE49-F238E27FC236}">
                <a16:creationId xmlns:a16="http://schemas.microsoft.com/office/drawing/2014/main" id="{BC9D946A-D2B8-3317-8F23-E3D5DC0D516B}"/>
              </a:ext>
            </a:extLst>
          </p:cNvPr>
          <p:cNvSpPr txBox="1"/>
          <p:nvPr/>
        </p:nvSpPr>
        <p:spPr>
          <a:xfrm>
            <a:off x="6245123" y="4047214"/>
            <a:ext cx="6094476" cy="1477328"/>
          </a:xfrm>
          <a:prstGeom prst="rect">
            <a:avLst/>
          </a:prstGeom>
          <a:noFill/>
        </p:spPr>
        <p:txBody>
          <a:bodyPr wrap="square">
            <a:spAutoFit/>
          </a:bodyPr>
          <a:lstStyle/>
          <a:p>
            <a:r>
              <a:rPr lang="en-GB" dirty="0">
                <a:solidFill>
                  <a:srgbClr val="000000"/>
                </a:solidFill>
                <a:latin typeface="Arial" panose="020B0604020202020204" pitchFamily="34" charset="0"/>
                <a:ea typeface="Calibri" panose="020F0502020204030204" pitchFamily="34" charset="0"/>
                <a:cs typeface="Times New Roman" panose="02020603050405020304" pitchFamily="18" charset="0"/>
              </a:rPr>
              <a:t>Protocol Table 1 defines IMP prescribing options for eradication treatment </a:t>
            </a:r>
          </a:p>
          <a:p>
            <a:r>
              <a:rPr lang="en-GB" dirty="0">
                <a:solidFill>
                  <a:srgbClr val="000000"/>
                </a:solidFill>
                <a:latin typeface="Arial" panose="020B0604020202020204" pitchFamily="34" charset="0"/>
                <a:ea typeface="Calibri" panose="020F0502020204030204" pitchFamily="34" charset="0"/>
                <a:cs typeface="Times New Roman" panose="02020603050405020304" pitchFamily="18" charset="0"/>
              </a:rPr>
              <a:t>E</a:t>
            </a:r>
            <a:r>
              <a:rPr lang="en-GB"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quivalent licensed brands or different doses of these antibiotics may be used during the trial, depending on clinical need and local availability</a:t>
            </a:r>
            <a:endParaRPr lang="en-GB" dirty="0"/>
          </a:p>
        </p:txBody>
      </p:sp>
      <p:sp>
        <p:nvSpPr>
          <p:cNvPr id="6" name="Slide Number Placeholder 5">
            <a:extLst>
              <a:ext uri="{FF2B5EF4-FFF2-40B4-BE49-F238E27FC236}">
                <a16:creationId xmlns:a16="http://schemas.microsoft.com/office/drawing/2014/main" id="{0F150334-9492-5546-709E-8CBBCAAF71E9}"/>
              </a:ext>
            </a:extLst>
          </p:cNvPr>
          <p:cNvSpPr>
            <a:spLocks noGrp="1"/>
          </p:cNvSpPr>
          <p:nvPr>
            <p:ph type="sldNum" sz="quarter" idx="12"/>
          </p:nvPr>
        </p:nvSpPr>
        <p:spPr/>
        <p:txBody>
          <a:bodyPr/>
          <a:lstStyle/>
          <a:p>
            <a:fld id="{8DC25873-D336-487A-A319-996D5E8BF626}" type="slidenum">
              <a:rPr lang="en-GB" smtClean="0"/>
              <a:t>5</a:t>
            </a:fld>
            <a:endParaRPr lang="en-GB"/>
          </a:p>
        </p:txBody>
      </p:sp>
    </p:spTree>
    <p:extLst>
      <p:ext uri="{BB962C8B-B14F-4D97-AF65-F5344CB8AC3E}">
        <p14:creationId xmlns:p14="http://schemas.microsoft.com/office/powerpoint/2010/main" val="152578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A8719-7CC6-315D-8547-8FE99DC5F7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96B785C-7D15-C4B6-3532-1DD1D84F312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Issuing trial medication</a:t>
            </a:r>
          </a:p>
        </p:txBody>
      </p:sp>
      <p:pic>
        <p:nvPicPr>
          <p:cNvPr id="3" name="Picture 2" descr="TCTU, University of Dundee, NHS Tayside, ESCAPE trial logos ">
            <a:extLst>
              <a:ext uri="{FF2B5EF4-FFF2-40B4-BE49-F238E27FC236}">
                <a16:creationId xmlns:a16="http://schemas.microsoft.com/office/drawing/2014/main" id="{EA570D4B-4610-F112-434C-9813EBF9AADF}"/>
              </a:ext>
            </a:extLst>
          </p:cNvPr>
          <p:cNvPicPr>
            <a:picLocks noChangeAspect="1"/>
          </p:cNvPicPr>
          <p:nvPr/>
        </p:nvPicPr>
        <p:blipFill>
          <a:blip r:embed="rId2"/>
          <a:stretch>
            <a:fillRect/>
          </a:stretch>
        </p:blipFill>
        <p:spPr>
          <a:xfrm>
            <a:off x="7284206" y="136525"/>
            <a:ext cx="4438273" cy="688908"/>
          </a:xfrm>
          <a:prstGeom prst="rect">
            <a:avLst/>
          </a:prstGeom>
        </p:spPr>
      </p:pic>
      <p:sp>
        <p:nvSpPr>
          <p:cNvPr id="2" name="TextBox 1">
            <a:extLst>
              <a:ext uri="{FF2B5EF4-FFF2-40B4-BE49-F238E27FC236}">
                <a16:creationId xmlns:a16="http://schemas.microsoft.com/office/drawing/2014/main" id="{A565DB93-AF4F-EA98-1CED-CF2202F5E3BA}"/>
              </a:ext>
            </a:extLst>
          </p:cNvPr>
          <p:cNvSpPr txBox="1"/>
          <p:nvPr/>
        </p:nvSpPr>
        <p:spPr>
          <a:xfrm>
            <a:off x="633046" y="825433"/>
            <a:ext cx="10720754" cy="3847207"/>
          </a:xfrm>
          <a:prstGeom prst="rect">
            <a:avLst/>
          </a:prstGeom>
          <a:noFill/>
        </p:spPr>
        <p:txBody>
          <a:bodyPr wrap="square" rtlCol="0">
            <a:spAutoFit/>
          </a:bodyPr>
          <a:lstStyle/>
          <a:p>
            <a:r>
              <a:rPr lang="en-GB" sz="2400" b="1" dirty="0">
                <a:solidFill>
                  <a:srgbClr val="359568"/>
                </a:solidFill>
                <a:latin typeface="Arial" panose="020B0604020202020204" pitchFamily="34" charset="0"/>
                <a:cs typeface="Arial" panose="020B0604020202020204" pitchFamily="34" charset="0"/>
              </a:rPr>
              <a:t>Issuing Trial Medication</a:t>
            </a:r>
            <a:endParaRPr lang="en-GB" sz="3200" b="1" dirty="0">
              <a:solidFill>
                <a:srgbClr val="359568"/>
              </a:solidFill>
              <a:latin typeface="Arial" panose="020B0604020202020204" pitchFamily="34" charset="0"/>
              <a:cs typeface="Arial" panose="020B0604020202020204" pitchFamily="34" charset="0"/>
            </a:endParaRPr>
          </a:p>
          <a:p>
            <a:pPr>
              <a:spcAft>
                <a:spcPts val="600"/>
              </a:spcAft>
            </a:pPr>
            <a:endParaRPr lang="en-GB" dirty="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Medications to be issued through routine NHS prescription</a:t>
            </a:r>
          </a:p>
          <a:p>
            <a:pPr marL="285750" indent="-285750">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Prescription documented in medical notes </a:t>
            </a:r>
          </a:p>
          <a:p>
            <a:pPr marL="285750" indent="-285750">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No clinical trial pharmacy required</a:t>
            </a:r>
          </a:p>
          <a:p>
            <a:pPr marL="285750" indent="-285750">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No clinical trial labelling required </a:t>
            </a:r>
          </a:p>
          <a:p>
            <a:pPr marL="285750" indent="-285750">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No IMP accountability required from research team, medications will be dispensed &amp; recorded by NHS pharmacy </a:t>
            </a:r>
          </a:p>
          <a:p>
            <a:pPr marL="285750" indent="-285750">
              <a:spcAft>
                <a:spcPts val="600"/>
              </a:spcAft>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Eradication treatment compliance will be recorded verbally at visits 3 &amp; 4 and documented on eCRF </a:t>
            </a:r>
          </a:p>
          <a:p>
            <a:pPr>
              <a:spcAft>
                <a:spcPts val="600"/>
              </a:spcAft>
            </a:pPr>
            <a:endParaRPr lang="en-GB"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85B8A295-6D27-2B9E-33D3-D18D8ECAF080}"/>
              </a:ext>
            </a:extLst>
          </p:cNvPr>
          <p:cNvSpPr>
            <a:spLocks noGrp="1"/>
          </p:cNvSpPr>
          <p:nvPr>
            <p:ph type="sldNum" sz="quarter" idx="12"/>
          </p:nvPr>
        </p:nvSpPr>
        <p:spPr/>
        <p:txBody>
          <a:bodyPr/>
          <a:lstStyle/>
          <a:p>
            <a:fld id="{8DC25873-D336-487A-A319-996D5E8BF626}" type="slidenum">
              <a:rPr lang="en-GB" smtClean="0"/>
              <a:t>6</a:t>
            </a:fld>
            <a:endParaRPr lang="en-GB"/>
          </a:p>
        </p:txBody>
      </p:sp>
    </p:spTree>
    <p:extLst>
      <p:ext uri="{BB962C8B-B14F-4D97-AF65-F5344CB8AC3E}">
        <p14:creationId xmlns:p14="http://schemas.microsoft.com/office/powerpoint/2010/main" val="1384978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054C1-9CE2-121B-D4F5-C42034A0E36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C50536-0107-9D52-6DB1-917BA7ACD0D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Trial restrictions</a:t>
            </a:r>
          </a:p>
        </p:txBody>
      </p:sp>
      <p:pic>
        <p:nvPicPr>
          <p:cNvPr id="3" name="Picture 2" descr="TCTU, University of Dundee, NHS Tayside, ESCAPE trial logos ">
            <a:extLst>
              <a:ext uri="{FF2B5EF4-FFF2-40B4-BE49-F238E27FC236}">
                <a16:creationId xmlns:a16="http://schemas.microsoft.com/office/drawing/2014/main" id="{4283741B-5E50-605C-A281-6C73FB6ACCEB}"/>
              </a:ext>
            </a:extLst>
          </p:cNvPr>
          <p:cNvPicPr>
            <a:picLocks noChangeAspect="1"/>
          </p:cNvPicPr>
          <p:nvPr/>
        </p:nvPicPr>
        <p:blipFill>
          <a:blip r:embed="rId2"/>
          <a:stretch>
            <a:fillRect/>
          </a:stretch>
        </p:blipFill>
        <p:spPr>
          <a:xfrm>
            <a:off x="7136311" y="136525"/>
            <a:ext cx="4438273" cy="688908"/>
          </a:xfrm>
          <a:prstGeom prst="rect">
            <a:avLst/>
          </a:prstGeom>
        </p:spPr>
      </p:pic>
      <p:sp>
        <p:nvSpPr>
          <p:cNvPr id="2" name="TextBox 1">
            <a:extLst>
              <a:ext uri="{FF2B5EF4-FFF2-40B4-BE49-F238E27FC236}">
                <a16:creationId xmlns:a16="http://schemas.microsoft.com/office/drawing/2014/main" id="{9F8CD2BC-FAB5-16FB-AC3E-42B24E6C512F}"/>
              </a:ext>
            </a:extLst>
          </p:cNvPr>
          <p:cNvSpPr txBox="1"/>
          <p:nvPr/>
        </p:nvSpPr>
        <p:spPr>
          <a:xfrm>
            <a:off x="617415" y="1067417"/>
            <a:ext cx="10957169" cy="4201150"/>
          </a:xfrm>
          <a:prstGeom prst="rect">
            <a:avLst/>
          </a:prstGeom>
          <a:noFill/>
        </p:spPr>
        <p:txBody>
          <a:bodyPr wrap="square" rtlCol="0">
            <a:spAutoFit/>
          </a:bodyPr>
          <a:lstStyle/>
          <a:p>
            <a:r>
              <a:rPr lang="en-GB" sz="2400" b="1" dirty="0">
                <a:solidFill>
                  <a:srgbClr val="359568"/>
                </a:solidFill>
                <a:latin typeface="Arial" panose="020B0604020202020204" pitchFamily="34" charset="0"/>
                <a:cs typeface="Arial" panose="020B0604020202020204" pitchFamily="34" charset="0"/>
              </a:rPr>
              <a:t>Trial Restrictions </a:t>
            </a:r>
            <a:endParaRPr lang="en-GB" sz="3200" b="1" dirty="0">
              <a:solidFill>
                <a:srgbClr val="359568"/>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GB" sz="2000" dirty="0"/>
              <a:t>Dosage modifications will be at the discretion of the prescribing clinician as per routine clinical practice</a:t>
            </a:r>
          </a:p>
          <a:p>
            <a:pPr marL="285750" indent="-285750">
              <a:spcAft>
                <a:spcPts val="600"/>
              </a:spcAft>
              <a:buFont typeface="Arial" panose="020B0604020202020204" pitchFamily="34" charset="0"/>
              <a:buChar char="•"/>
            </a:pPr>
            <a:r>
              <a:rPr lang="en-GB" sz="2000" dirty="0"/>
              <a:t>Any other chronic treatment for the management of bronchiectasis can be continued and there will be no restrictions to how participants can be managed </a:t>
            </a:r>
          </a:p>
          <a:p>
            <a:pPr marL="285750" indent="-285750">
              <a:spcAft>
                <a:spcPts val="600"/>
              </a:spcAft>
              <a:buFont typeface="Arial" panose="020B0604020202020204" pitchFamily="34" charset="0"/>
              <a:buChar char="•"/>
            </a:pPr>
            <a:r>
              <a:rPr lang="en-GB" sz="2000" dirty="0"/>
              <a:t>There are no prohibited medications </a:t>
            </a:r>
          </a:p>
          <a:p>
            <a:pPr marL="285750" indent="-285750">
              <a:spcAft>
                <a:spcPts val="600"/>
              </a:spcAft>
              <a:buFont typeface="Arial" panose="020B0604020202020204" pitchFamily="34" charset="0"/>
              <a:buChar char="•"/>
            </a:pPr>
            <a:r>
              <a:rPr lang="en-GB" sz="2000" dirty="0"/>
              <a:t>Participants in the comparator arm (background therapy only) should not receive inhaled antibiotics during the first 3 months post randomisation</a:t>
            </a:r>
          </a:p>
          <a:p>
            <a:pPr marL="285750" indent="-285750">
              <a:spcAft>
                <a:spcPts val="600"/>
              </a:spcAft>
              <a:buFont typeface="Arial" panose="020B0604020202020204" pitchFamily="34" charset="0"/>
              <a:buChar char="•"/>
            </a:pPr>
            <a:r>
              <a:rPr lang="en-GB" sz="2000" dirty="0"/>
              <a:t>However, if inhaled antibiotics are required clinically as part of usual care these will not be withheld and the participant would crossover from comparator arm to eradication arm </a:t>
            </a:r>
          </a:p>
          <a:p>
            <a:pPr marL="285750" indent="-285750">
              <a:spcAft>
                <a:spcPts val="600"/>
              </a:spcAft>
              <a:buFont typeface="Arial" panose="020B0604020202020204" pitchFamily="34" charset="0"/>
              <a:buChar char="•"/>
            </a:pPr>
            <a:r>
              <a:rPr lang="en-GB" sz="2000" dirty="0"/>
              <a:t>This should be recorded in participant notes &amp; on eCRF, as a respiratory Concomitant Medications</a:t>
            </a:r>
            <a:endParaRPr lang="en-GB" dirty="0"/>
          </a:p>
        </p:txBody>
      </p:sp>
      <p:sp>
        <p:nvSpPr>
          <p:cNvPr id="6" name="Slide Number Placeholder 5">
            <a:extLst>
              <a:ext uri="{FF2B5EF4-FFF2-40B4-BE49-F238E27FC236}">
                <a16:creationId xmlns:a16="http://schemas.microsoft.com/office/drawing/2014/main" id="{8606A0F2-8CFC-EFF4-BA46-DE56CC4FB728}"/>
              </a:ext>
            </a:extLst>
          </p:cNvPr>
          <p:cNvSpPr>
            <a:spLocks noGrp="1"/>
          </p:cNvSpPr>
          <p:nvPr>
            <p:ph type="sldNum" sz="quarter" idx="12"/>
          </p:nvPr>
        </p:nvSpPr>
        <p:spPr/>
        <p:txBody>
          <a:bodyPr/>
          <a:lstStyle/>
          <a:p>
            <a:fld id="{8DC25873-D336-487A-A319-996D5E8BF626}" type="slidenum">
              <a:rPr lang="en-GB" smtClean="0"/>
              <a:t>7</a:t>
            </a:fld>
            <a:endParaRPr lang="en-GB"/>
          </a:p>
        </p:txBody>
      </p:sp>
    </p:spTree>
    <p:extLst>
      <p:ext uri="{BB962C8B-B14F-4D97-AF65-F5344CB8AC3E}">
        <p14:creationId xmlns:p14="http://schemas.microsoft.com/office/powerpoint/2010/main" val="1912484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C3E6B-2852-9D96-1D5C-D6478B45AEB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1BA432E-08C9-B044-45E2-15EEE7672DF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Oral/IV treatment prior to randomisation</a:t>
            </a:r>
          </a:p>
        </p:txBody>
      </p:sp>
      <p:pic>
        <p:nvPicPr>
          <p:cNvPr id="3" name="Picture 2" descr="TCTU, University of Dundee, NHS Tayside, ESCAPE trial logos ">
            <a:extLst>
              <a:ext uri="{FF2B5EF4-FFF2-40B4-BE49-F238E27FC236}">
                <a16:creationId xmlns:a16="http://schemas.microsoft.com/office/drawing/2014/main" id="{88101653-D7E0-EF58-75EF-F24B23450732}"/>
              </a:ext>
            </a:extLst>
          </p:cNvPr>
          <p:cNvPicPr>
            <a:picLocks noChangeAspect="1"/>
          </p:cNvPicPr>
          <p:nvPr/>
        </p:nvPicPr>
        <p:blipFill>
          <a:blip r:embed="rId2"/>
          <a:stretch>
            <a:fillRect/>
          </a:stretch>
        </p:blipFill>
        <p:spPr>
          <a:xfrm>
            <a:off x="7136311" y="136525"/>
            <a:ext cx="4438273" cy="688908"/>
          </a:xfrm>
          <a:prstGeom prst="rect">
            <a:avLst/>
          </a:prstGeom>
        </p:spPr>
      </p:pic>
      <p:sp>
        <p:nvSpPr>
          <p:cNvPr id="2" name="TextBox 1">
            <a:extLst>
              <a:ext uri="{FF2B5EF4-FFF2-40B4-BE49-F238E27FC236}">
                <a16:creationId xmlns:a16="http://schemas.microsoft.com/office/drawing/2014/main" id="{14782BDF-1C0A-5533-CE58-0876FB7F2749}"/>
              </a:ext>
            </a:extLst>
          </p:cNvPr>
          <p:cNvSpPr txBox="1"/>
          <p:nvPr/>
        </p:nvSpPr>
        <p:spPr>
          <a:xfrm>
            <a:off x="617415" y="1067417"/>
            <a:ext cx="10957169" cy="3123932"/>
          </a:xfrm>
          <a:prstGeom prst="rect">
            <a:avLst/>
          </a:prstGeom>
          <a:noFill/>
        </p:spPr>
        <p:txBody>
          <a:bodyPr wrap="square" rtlCol="0">
            <a:spAutoFit/>
          </a:bodyPr>
          <a:lstStyle/>
          <a:p>
            <a:r>
              <a:rPr lang="en-GB" sz="2400" b="1" dirty="0">
                <a:solidFill>
                  <a:srgbClr val="359568"/>
                </a:solidFill>
                <a:latin typeface="Arial" panose="020B0604020202020204" pitchFamily="34" charset="0"/>
                <a:cs typeface="Arial" panose="020B0604020202020204" pitchFamily="34" charset="0"/>
              </a:rPr>
              <a:t>Oral/IV Treatment Prior to Randomisation </a:t>
            </a:r>
            <a:endParaRPr lang="en-GB" sz="3200" b="1" dirty="0">
              <a:solidFill>
                <a:srgbClr val="359568"/>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GB" sz="2000" dirty="0"/>
              <a:t>Previous treatment with oral or IV antibiotics is not an exclusion. </a:t>
            </a:r>
          </a:p>
          <a:p>
            <a:pPr marL="285750" indent="-285750">
              <a:spcAft>
                <a:spcPts val="600"/>
              </a:spcAft>
              <a:buFont typeface="Arial" panose="020B0604020202020204" pitchFamily="34" charset="0"/>
              <a:buChar char="•"/>
            </a:pPr>
            <a:r>
              <a:rPr lang="en-GB" sz="2000" dirty="0"/>
              <a:t>Potentially eligible participants can be randomised if they are currently taking a course of oral or IV antibiotic and the antibiotic is listed in Table 1: ESCAPE trial IMP. </a:t>
            </a:r>
          </a:p>
          <a:p>
            <a:pPr marL="285750" indent="-285750">
              <a:spcAft>
                <a:spcPts val="600"/>
              </a:spcAft>
              <a:buFont typeface="Arial" panose="020B0604020202020204" pitchFamily="34" charset="0"/>
              <a:buChar char="•"/>
            </a:pPr>
            <a:r>
              <a:rPr lang="en-GB" sz="2000" dirty="0"/>
              <a:t>If the participant is randomised to background therapy only, they should continue this course of antibiotic as background therapy. </a:t>
            </a:r>
          </a:p>
          <a:p>
            <a:pPr marL="285750" indent="-285750">
              <a:spcAft>
                <a:spcPts val="600"/>
              </a:spcAft>
              <a:buFont typeface="Arial" panose="020B0604020202020204" pitchFamily="34" charset="0"/>
              <a:buChar char="•"/>
            </a:pPr>
            <a:r>
              <a:rPr lang="en-GB" sz="2000" dirty="0"/>
              <a:t>If the participant is randomised to eradication treatment, the start date of the oral or IV antibiotic would be considered the start date of eradication treatment. </a:t>
            </a:r>
            <a:endParaRPr lang="en-GB" dirty="0"/>
          </a:p>
        </p:txBody>
      </p:sp>
      <p:sp>
        <p:nvSpPr>
          <p:cNvPr id="6" name="Slide Number Placeholder 5">
            <a:extLst>
              <a:ext uri="{FF2B5EF4-FFF2-40B4-BE49-F238E27FC236}">
                <a16:creationId xmlns:a16="http://schemas.microsoft.com/office/drawing/2014/main" id="{829823F3-E567-041D-9C8A-BF9573AC148B}"/>
              </a:ext>
            </a:extLst>
          </p:cNvPr>
          <p:cNvSpPr>
            <a:spLocks noGrp="1"/>
          </p:cNvSpPr>
          <p:nvPr>
            <p:ph type="sldNum" sz="quarter" idx="12"/>
          </p:nvPr>
        </p:nvSpPr>
        <p:spPr/>
        <p:txBody>
          <a:bodyPr/>
          <a:lstStyle/>
          <a:p>
            <a:fld id="{8DC25873-D336-487A-A319-996D5E8BF626}" type="slidenum">
              <a:rPr lang="en-GB" smtClean="0"/>
              <a:t>8</a:t>
            </a:fld>
            <a:endParaRPr lang="en-GB"/>
          </a:p>
        </p:txBody>
      </p:sp>
    </p:spTree>
    <p:extLst>
      <p:ext uri="{BB962C8B-B14F-4D97-AF65-F5344CB8AC3E}">
        <p14:creationId xmlns:p14="http://schemas.microsoft.com/office/powerpoint/2010/main" val="1848083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1DC28-3CC9-5A40-6B94-9F2598EFC3F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100DA4C-48D6-0C89-4522-ACCE4113105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Recording eradication treatment on eCRF</a:t>
            </a:r>
          </a:p>
        </p:txBody>
      </p:sp>
      <p:pic>
        <p:nvPicPr>
          <p:cNvPr id="3" name="Picture 2" descr="TCTU, University of Dundee, NHS Tayside, ESCAPE trial logos ">
            <a:extLst>
              <a:ext uri="{FF2B5EF4-FFF2-40B4-BE49-F238E27FC236}">
                <a16:creationId xmlns:a16="http://schemas.microsoft.com/office/drawing/2014/main" id="{E17A0D3F-B2AD-516A-6963-1D7EA6C68AFC}"/>
              </a:ext>
            </a:extLst>
          </p:cNvPr>
          <p:cNvPicPr>
            <a:picLocks noChangeAspect="1"/>
          </p:cNvPicPr>
          <p:nvPr/>
        </p:nvPicPr>
        <p:blipFill>
          <a:blip r:embed="rId2"/>
          <a:stretch>
            <a:fillRect/>
          </a:stretch>
        </p:blipFill>
        <p:spPr>
          <a:xfrm>
            <a:off x="7136311" y="136525"/>
            <a:ext cx="4438273" cy="688908"/>
          </a:xfrm>
          <a:prstGeom prst="rect">
            <a:avLst/>
          </a:prstGeom>
        </p:spPr>
      </p:pic>
      <p:sp>
        <p:nvSpPr>
          <p:cNvPr id="2" name="TextBox 1">
            <a:extLst>
              <a:ext uri="{FF2B5EF4-FFF2-40B4-BE49-F238E27FC236}">
                <a16:creationId xmlns:a16="http://schemas.microsoft.com/office/drawing/2014/main" id="{76232BB6-C420-B5E5-FA00-8F906B3E0E82}"/>
              </a:ext>
            </a:extLst>
          </p:cNvPr>
          <p:cNvSpPr txBox="1"/>
          <p:nvPr/>
        </p:nvSpPr>
        <p:spPr>
          <a:xfrm>
            <a:off x="617415" y="772690"/>
            <a:ext cx="10957169" cy="738664"/>
          </a:xfrm>
          <a:prstGeom prst="rect">
            <a:avLst/>
          </a:prstGeom>
          <a:noFill/>
        </p:spPr>
        <p:txBody>
          <a:bodyPr wrap="square" rtlCol="0">
            <a:spAutoFit/>
          </a:bodyPr>
          <a:lstStyle/>
          <a:p>
            <a:r>
              <a:rPr lang="en-GB" sz="2400" b="1" dirty="0">
                <a:solidFill>
                  <a:srgbClr val="359568"/>
                </a:solidFill>
                <a:latin typeface="Arial" panose="020B0604020202020204" pitchFamily="34" charset="0"/>
                <a:cs typeface="Arial" panose="020B0604020202020204" pitchFamily="34" charset="0"/>
              </a:rPr>
              <a:t>Recording Eradication Treatment on eCRF</a:t>
            </a:r>
            <a:endParaRPr lang="en-GB" sz="3200" b="1" dirty="0">
              <a:solidFill>
                <a:srgbClr val="359568"/>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DF0882F-9DFC-B9EC-259E-C99972450BEF}"/>
              </a:ext>
            </a:extLst>
          </p:cNvPr>
          <p:cNvSpPr txBox="1"/>
          <p:nvPr/>
        </p:nvSpPr>
        <p:spPr>
          <a:xfrm>
            <a:off x="617415" y="1782395"/>
            <a:ext cx="10469063" cy="4031873"/>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dirty="0"/>
              <a:t>Medications prescribed at visit 2 for the eradication treatment must be recorded under the “Trial Treatment” tab on the eCRF</a:t>
            </a:r>
          </a:p>
          <a:p>
            <a:pPr marL="285750" indent="-285750">
              <a:spcAft>
                <a:spcPts val="600"/>
              </a:spcAft>
              <a:buFont typeface="Arial" panose="020B0604020202020204" pitchFamily="34" charset="0"/>
              <a:buChar char="•"/>
            </a:pPr>
            <a:endParaRPr lang="en-GB" sz="1800" dirty="0"/>
          </a:p>
          <a:p>
            <a:pPr marL="285750" indent="-285750">
              <a:spcAft>
                <a:spcPts val="600"/>
              </a:spcAft>
              <a:buFont typeface="Arial" panose="020B0604020202020204" pitchFamily="34" charset="0"/>
              <a:buChar char="•"/>
            </a:pPr>
            <a:r>
              <a:rPr lang="en-GB" sz="1800" dirty="0"/>
              <a:t>This will record each trial treatment in a separate form (i.e. one oral or IV antibiotic + 1 inhaled antibiotic)</a:t>
            </a:r>
          </a:p>
          <a:p>
            <a:pPr marL="285750" indent="-285750">
              <a:spcAft>
                <a:spcPts val="600"/>
              </a:spcAft>
              <a:buFont typeface="Arial" panose="020B0604020202020204" pitchFamily="34" charset="0"/>
              <a:buChar char="•"/>
            </a:pPr>
            <a:endParaRPr lang="en-GB" dirty="0"/>
          </a:p>
          <a:p>
            <a:pPr marL="285750" indent="-285750">
              <a:spcAft>
                <a:spcPts val="600"/>
              </a:spcAft>
              <a:buFont typeface="Arial" panose="020B0604020202020204" pitchFamily="34" charset="0"/>
              <a:buChar char="•"/>
            </a:pPr>
            <a:r>
              <a:rPr lang="en-GB" sz="1800" dirty="0"/>
              <a:t>Only the medi</a:t>
            </a:r>
            <a:r>
              <a:rPr lang="en-GB" dirty="0"/>
              <a:t>cations prescribed for the eradication treatment at visit 2 should be recorded as “trial treatment”</a:t>
            </a:r>
          </a:p>
          <a:p>
            <a:pPr marL="285750" indent="-285750">
              <a:spcAft>
                <a:spcPts val="600"/>
              </a:spcAft>
              <a:buFont typeface="Arial" panose="020B0604020202020204" pitchFamily="34" charset="0"/>
              <a:buChar char="•"/>
            </a:pPr>
            <a:endParaRPr lang="en-GB" dirty="0"/>
          </a:p>
          <a:p>
            <a:pPr marL="285750" indent="-285750">
              <a:spcAft>
                <a:spcPts val="600"/>
              </a:spcAft>
              <a:buFont typeface="Arial" panose="020B0604020202020204" pitchFamily="34" charset="0"/>
              <a:buChar char="•"/>
            </a:pPr>
            <a:r>
              <a:rPr lang="en-GB" dirty="0"/>
              <a:t>Any other medications prescribed outside of the eradication treatment should be recorded as a respiratory Concomitant Medications</a:t>
            </a:r>
          </a:p>
          <a:p>
            <a:pPr marL="285750" indent="-285750">
              <a:spcAft>
                <a:spcPts val="600"/>
              </a:spcAft>
              <a:buFont typeface="Arial" panose="020B0604020202020204" pitchFamily="34" charset="0"/>
              <a:buChar char="•"/>
            </a:pPr>
            <a:endParaRPr lang="en-GB" dirty="0"/>
          </a:p>
          <a:p>
            <a:pPr>
              <a:spcAft>
                <a:spcPts val="600"/>
              </a:spcAft>
            </a:pPr>
            <a:endParaRPr lang="en-GB" dirty="0">
              <a:highlight>
                <a:srgbClr val="FFFF00"/>
              </a:highlight>
            </a:endParaRPr>
          </a:p>
        </p:txBody>
      </p:sp>
      <p:sp>
        <p:nvSpPr>
          <p:cNvPr id="6" name="Slide Number Placeholder 5">
            <a:extLst>
              <a:ext uri="{FF2B5EF4-FFF2-40B4-BE49-F238E27FC236}">
                <a16:creationId xmlns:a16="http://schemas.microsoft.com/office/drawing/2014/main" id="{8DDD24F3-3B74-2C1F-DC44-5D4FE77697EB}"/>
              </a:ext>
            </a:extLst>
          </p:cNvPr>
          <p:cNvSpPr>
            <a:spLocks noGrp="1"/>
          </p:cNvSpPr>
          <p:nvPr>
            <p:ph type="sldNum" sz="quarter" idx="12"/>
          </p:nvPr>
        </p:nvSpPr>
        <p:spPr/>
        <p:txBody>
          <a:bodyPr/>
          <a:lstStyle/>
          <a:p>
            <a:fld id="{8DC25873-D336-487A-A319-996D5E8BF626}" type="slidenum">
              <a:rPr lang="en-GB" smtClean="0"/>
              <a:t>9</a:t>
            </a:fld>
            <a:endParaRPr lang="en-GB"/>
          </a:p>
        </p:txBody>
      </p:sp>
    </p:spTree>
    <p:extLst>
      <p:ext uri="{BB962C8B-B14F-4D97-AF65-F5344CB8AC3E}">
        <p14:creationId xmlns:p14="http://schemas.microsoft.com/office/powerpoint/2010/main" val="9315888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f0f797f-fc30-40b0-ba8f-2eda3f87d1fd">
      <Terms xmlns="http://schemas.microsoft.com/office/infopath/2007/PartnerControls"/>
    </lcf76f155ced4ddcb4097134ff3c332f>
    <TaxCatchAll xmlns="cb6a2286-f96f-4f80-9e3c-3c712f41363c" xsi:nil="true"/>
    <date xmlns="7f0f797f-fc30-40b0-ba8f-2eda3f87d1f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2397832A99D214383255139361EE27E" ma:contentTypeVersion="17" ma:contentTypeDescription="Create a new document." ma:contentTypeScope="" ma:versionID="34aa5fedf79267fdc630b4ca95d64e2a">
  <xsd:schema xmlns:xsd="http://www.w3.org/2001/XMLSchema" xmlns:xs="http://www.w3.org/2001/XMLSchema" xmlns:p="http://schemas.microsoft.com/office/2006/metadata/properties" xmlns:ns2="7f0f797f-fc30-40b0-ba8f-2eda3f87d1fd" xmlns:ns3="cb6a2286-f96f-4f80-9e3c-3c712f41363c" targetNamespace="http://schemas.microsoft.com/office/2006/metadata/properties" ma:root="true" ma:fieldsID="9b697e55aa811507186d3420e2da56e5" ns2:_="" ns3:_="">
    <xsd:import namespace="7f0f797f-fc30-40b0-ba8f-2eda3f87d1fd"/>
    <xsd:import namespace="cb6a2286-f96f-4f80-9e3c-3c712f41363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date"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0f797f-fc30-40b0-ba8f-2eda3f87d1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5643730-4106-43af-9ce9-7aa0c1c95a0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date" ma:index="22" nillable="true" ma:displayName="date" ma:format="DateOnly" ma:internalName="date">
      <xsd:simpleType>
        <xsd:restriction base="dms:DateTime"/>
      </xsd:simpleType>
    </xsd:element>
    <xsd:element name="MediaServiceLocation" ma:index="23" nillable="true" ma:displayName="Location" ma:descrip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b6a2286-f96f-4f80-9e3c-3c712f41363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b60ae714-eeef-4260-8890-bc8536ad6dfd}" ma:internalName="TaxCatchAll" ma:showField="CatchAllData" ma:web="cb6a2286-f96f-4f80-9e3c-3c712f41363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71B229-0CF7-43BF-B980-EE4DFEF4BB2E}">
  <ds:schemaRefs>
    <ds:schemaRef ds:uri="http://schemas.microsoft.com/sharepoint/v3/contenttype/forms"/>
  </ds:schemaRefs>
</ds:datastoreItem>
</file>

<file path=customXml/itemProps2.xml><?xml version="1.0" encoding="utf-8"?>
<ds:datastoreItem xmlns:ds="http://schemas.openxmlformats.org/officeDocument/2006/customXml" ds:itemID="{E090EF54-58D6-4E51-AA59-8188692B4305}">
  <ds:schemaRefs>
    <ds:schemaRef ds:uri="http://schemas.openxmlformats.org/package/2006/metadata/core-properties"/>
    <ds:schemaRef ds:uri="http://schemas.microsoft.com/office/infopath/2007/PartnerControls"/>
    <ds:schemaRef ds:uri="http://www.w3.org/XML/1998/namespace"/>
    <ds:schemaRef ds:uri="http://purl.org/dc/terms/"/>
    <ds:schemaRef ds:uri="http://schemas.microsoft.com/office/2006/documentManagement/types"/>
    <ds:schemaRef ds:uri="http://purl.org/dc/elements/1.1/"/>
    <ds:schemaRef ds:uri="http://purl.org/dc/dcmitype/"/>
    <ds:schemaRef ds:uri="cb6a2286-f96f-4f80-9e3c-3c712f41363c"/>
    <ds:schemaRef ds:uri="7f0f797f-fc30-40b0-ba8f-2eda3f87d1fd"/>
    <ds:schemaRef ds:uri="http://schemas.microsoft.com/office/2006/metadata/properties"/>
  </ds:schemaRefs>
</ds:datastoreItem>
</file>

<file path=customXml/itemProps3.xml><?xml version="1.0" encoding="utf-8"?>
<ds:datastoreItem xmlns:ds="http://schemas.openxmlformats.org/officeDocument/2006/customXml" ds:itemID="{14BA9C7B-CB65-4B7B-8FE5-1081608146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0f797f-fc30-40b0-ba8f-2eda3f87d1fd"/>
    <ds:schemaRef ds:uri="cb6a2286-f96f-4f80-9e3c-3c712f4136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80</TotalTime>
  <Words>1242</Words>
  <Application>Microsoft Office PowerPoint</Application>
  <PresentationFormat>Widescreen</PresentationFormat>
  <Paragraphs>194</Paragraphs>
  <Slides>12</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Prescribing Trial Treatment</vt:lpstr>
      <vt:lpstr>Treatment allocation</vt:lpstr>
      <vt:lpstr>Treatment pathways</vt:lpstr>
      <vt:lpstr>Treatment pathways eradication</vt:lpstr>
      <vt:lpstr>Eradication treatment options</vt:lpstr>
      <vt:lpstr>Issuing trial medication</vt:lpstr>
      <vt:lpstr>Trial restrictions</vt:lpstr>
      <vt:lpstr>Oral/IV treatment prior to randomisation</vt:lpstr>
      <vt:lpstr>Recording eradication treatment on eCRF</vt:lpstr>
      <vt:lpstr>Recording eradication treatment on Ecrf visit 2 trial treatment </vt:lpstr>
      <vt:lpstr>Recording eradication treatment on Ecrf visit 3 and 4 verbal checks</vt:lpstr>
      <vt:lpstr>Recording Background Therapies on eCRF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AIR-NET</dc:title>
  <dc:creator>Fiona McLaren-Neil (Staff)</dc:creator>
  <cp:lastModifiedBy>Jack Hinchcliffe (Staff)</cp:lastModifiedBy>
  <cp:revision>1</cp:revision>
  <dcterms:created xsi:type="dcterms:W3CDTF">2021-09-21T07:24:36Z</dcterms:created>
  <dcterms:modified xsi:type="dcterms:W3CDTF">2026-07-09T12:52:02Z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0x01010022397832A99D214383255139361EE27E</vt:lpwstr>
  </property>
  <property fmtid="{D5CDD505-2E9C-101B-9397-08002B2CF9AE}" pid="3" name="Order">
    <vt:r8>430200</vt:r8>
  </property>
  <property fmtid="{D5CDD505-2E9C-101B-9397-08002B2CF9AE}" pid="4" name="MediaServiceImageTags">
    <vt:lpwstr/>
  </property>
  <property fmtid="{D5CDD505-2E9C-101B-9397-08002B2CF9AE}" pid="5" name="MSIP_Label_a618d1e0-f5d7-4da7-8ddd-3b83021a2c85_Enabled">
    <vt:lpwstr>true</vt:lpwstr>
  </property>
  <property fmtid="{D5CDD505-2E9C-101B-9397-08002B2CF9AE}" pid="6" name="MSIP_Label_a618d1e0-f5d7-4da7-8ddd-3b83021a2c85_SetDate">
    <vt:lpwstr>2025-05-26T10:27:12Z</vt:lpwstr>
  </property>
  <property fmtid="{D5CDD505-2E9C-101B-9397-08002B2CF9AE}" pid="7" name="MSIP_Label_a618d1e0-f5d7-4da7-8ddd-3b83021a2c85_Method">
    <vt:lpwstr>Standard</vt:lpwstr>
  </property>
  <property fmtid="{D5CDD505-2E9C-101B-9397-08002B2CF9AE}" pid="8" name="MSIP_Label_a618d1e0-f5d7-4da7-8ddd-3b83021a2c85_Name">
    <vt:lpwstr>Private</vt:lpwstr>
  </property>
  <property fmtid="{D5CDD505-2E9C-101B-9397-08002B2CF9AE}" pid="9" name="MSIP_Label_a618d1e0-f5d7-4da7-8ddd-3b83021a2c85_SiteId">
    <vt:lpwstr>ae323139-093a-4d2a-81a6-5d334bcd9019</vt:lpwstr>
  </property>
  <property fmtid="{D5CDD505-2E9C-101B-9397-08002B2CF9AE}" pid="10" name="MSIP_Label_a618d1e0-f5d7-4da7-8ddd-3b83021a2c85_ActionId">
    <vt:lpwstr>9345fed2-5a14-43b2-85bb-8db253a444d2</vt:lpwstr>
  </property>
  <property fmtid="{D5CDD505-2E9C-101B-9397-08002B2CF9AE}" pid="11" name="MSIP_Label_a618d1e0-f5d7-4da7-8ddd-3b83021a2c85_ContentBits">
    <vt:lpwstr>0</vt:lpwstr>
  </property>
  <property fmtid="{D5CDD505-2E9C-101B-9397-08002B2CF9AE}" pid="12" name="MSIP_Label_a618d1e0-f5d7-4da7-8ddd-3b83021a2c85_Tag">
    <vt:lpwstr>10, 3, 0, 1</vt:lpwstr>
  </property>
</Properties>
</file>