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97" r:id="rId6"/>
    <p:sldId id="288" r:id="rId7"/>
    <p:sldId id="287" r:id="rId8"/>
    <p:sldId id="299" r:id="rId9"/>
    <p:sldId id="301" r:id="rId10"/>
    <p:sldId id="302" r:id="rId11"/>
    <p:sldId id="303" r:id="rId12"/>
    <p:sldId id="306" r:id="rId13"/>
    <p:sldId id="307" r:id="rId14"/>
    <p:sldId id="30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734445-B71A-14DE-D3AA-BB6CBF2C31C3}" name="Jack Hinchcliffe (Staff)" initials="JH" userId="S::JHinchcliffe001@dundee.ac.uk::107332fb-c3d0-425d-bbcf-f96957e0e55e" providerId="AD"/>
  <p188:author id="{61866D8C-8013-8A31-FA52-8B1C0EEAF383}" name="Shirley Fraser (Staff)" initials="SF" userId="S::SWFraser@dundee.ac.uk::911beae5-6584-4ebc-8620-c681bf932e9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59568"/>
    <a:srgbClr val="007481"/>
    <a:srgbClr val="4E95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0850A-B7B1-4CF7-A2DA-52B560E6B364}" v="168" dt="2026-03-10T11:56:00.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1" autoAdjust="0"/>
  </p:normalViewPr>
  <p:slideViewPr>
    <p:cSldViewPr snapToGrid="0">
      <p:cViewPr varScale="1">
        <p:scale>
          <a:sx n="78" d="100"/>
          <a:sy n="78" d="100"/>
        </p:scale>
        <p:origin x="120" y="9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Hinchcliffe (Staff)" userId="107332fb-c3d0-425d-bbcf-f96957e0e55e" providerId="ADAL" clId="{ABC59560-D6F9-44F6-A314-41836124989B}"/>
    <pc:docChg chg="undo custSel modSld">
      <pc:chgData name="Jack Hinchcliffe (Staff)" userId="107332fb-c3d0-425d-bbcf-f96957e0e55e" providerId="ADAL" clId="{ABC59560-D6F9-44F6-A314-41836124989B}" dt="2026-03-10T14:31:45.699" v="320" actId="13244"/>
      <pc:docMkLst>
        <pc:docMk/>
      </pc:docMkLst>
      <pc:sldChg chg="addSp delSp modSp mod">
        <pc:chgData name="Jack Hinchcliffe (Staff)" userId="107332fb-c3d0-425d-bbcf-f96957e0e55e" providerId="ADAL" clId="{ABC59560-D6F9-44F6-A314-41836124989B}" dt="2026-03-09T13:54:05.354" v="209" actId="13244"/>
        <pc:sldMkLst>
          <pc:docMk/>
          <pc:sldMk cId="2942099368" sldId="256"/>
        </pc:sldMkLst>
        <pc:spChg chg="mod">
          <ac:chgData name="Jack Hinchcliffe (Staff)" userId="107332fb-c3d0-425d-bbcf-f96957e0e55e" providerId="ADAL" clId="{ABC59560-D6F9-44F6-A314-41836124989B}" dt="2026-03-09T13:54:05.354" v="209" actId="13244"/>
          <ac:spMkLst>
            <pc:docMk/>
            <pc:sldMk cId="2942099368" sldId="256"/>
            <ac:spMk id="4" creationId="{C6F9D7F3-8CE6-43E2-A3E0-5D15EED0DC77}"/>
          </ac:spMkLst>
        </pc:spChg>
        <pc:spChg chg="mod">
          <ac:chgData name="Jack Hinchcliffe (Staff)" userId="107332fb-c3d0-425d-bbcf-f96957e0e55e" providerId="ADAL" clId="{ABC59560-D6F9-44F6-A314-41836124989B}" dt="2026-03-09T13:54:03.573" v="208" actId="13244"/>
          <ac:spMkLst>
            <pc:docMk/>
            <pc:sldMk cId="2942099368" sldId="256"/>
            <ac:spMk id="9" creationId="{8F498B81-4A1F-C114-66EC-92CAF3C2C58B}"/>
          </ac:spMkLst>
        </pc:spChg>
        <pc:picChg chg="mod">
          <ac:chgData name="Jack Hinchcliffe (Staff)" userId="107332fb-c3d0-425d-bbcf-f96957e0e55e" providerId="ADAL" clId="{ABC59560-D6F9-44F6-A314-41836124989B}" dt="2026-03-09T13:49:18.800" v="71" actId="962"/>
          <ac:picMkLst>
            <pc:docMk/>
            <pc:sldMk cId="2942099368" sldId="256"/>
            <ac:picMk id="2" creationId="{0E3B6513-0588-79F6-1B66-CE5F1CA9BA44}"/>
          </ac:picMkLst>
        </pc:picChg>
        <pc:picChg chg="add mod">
          <ac:chgData name="Jack Hinchcliffe (Staff)" userId="107332fb-c3d0-425d-bbcf-f96957e0e55e" providerId="ADAL" clId="{ABC59560-D6F9-44F6-A314-41836124989B}" dt="2026-03-09T13:49:19.647" v="72" actId="962"/>
          <ac:picMkLst>
            <pc:docMk/>
            <pc:sldMk cId="2942099368" sldId="256"/>
            <ac:picMk id="5" creationId="{06A739A9-7CED-AB6A-D3E4-AE88B4CEC4A7}"/>
          </ac:picMkLst>
        </pc:picChg>
      </pc:sldChg>
      <pc:sldChg chg="addSp delSp modSp mod">
        <pc:chgData name="Jack Hinchcliffe (Staff)" userId="107332fb-c3d0-425d-bbcf-f96957e0e55e" providerId="ADAL" clId="{ABC59560-D6F9-44F6-A314-41836124989B}" dt="2026-03-09T13:54:37.566" v="214" actId="13244"/>
        <pc:sldMkLst>
          <pc:docMk/>
          <pc:sldMk cId="4178817509" sldId="287"/>
        </pc:sldMkLst>
        <pc:spChg chg="add mod">
          <ac:chgData name="Jack Hinchcliffe (Staff)" userId="107332fb-c3d0-425d-bbcf-f96957e0e55e" providerId="ADAL" clId="{ABC59560-D6F9-44F6-A314-41836124989B}" dt="2026-03-09T13:54:37.566" v="214" actId="13244"/>
          <ac:spMkLst>
            <pc:docMk/>
            <pc:sldMk cId="4178817509" sldId="287"/>
            <ac:spMk id="3" creationId="{C312BECE-7087-1798-310C-F9DB2B13E590}"/>
          </ac:spMkLst>
        </pc:spChg>
        <pc:picChg chg="add mod">
          <ac:chgData name="Jack Hinchcliffe (Staff)" userId="107332fb-c3d0-425d-bbcf-f96957e0e55e" providerId="ADAL" clId="{ABC59560-D6F9-44F6-A314-41836124989B}" dt="2026-03-09T13:49:22.119" v="75" actId="962"/>
          <ac:picMkLst>
            <pc:docMk/>
            <pc:sldMk cId="4178817509" sldId="287"/>
            <ac:picMk id="2" creationId="{593BF19E-1F18-A164-8948-48E91F239157}"/>
          </ac:picMkLst>
        </pc:picChg>
      </pc:sldChg>
      <pc:sldChg chg="addSp delSp modSp mod">
        <pc:chgData name="Jack Hinchcliffe (Staff)" userId="107332fb-c3d0-425d-bbcf-f96957e0e55e" providerId="ADAL" clId="{ABC59560-D6F9-44F6-A314-41836124989B}" dt="2026-03-09T13:54:30.309" v="213" actId="13244"/>
        <pc:sldMkLst>
          <pc:docMk/>
          <pc:sldMk cId="583430714" sldId="288"/>
        </pc:sldMkLst>
        <pc:spChg chg="add mod">
          <ac:chgData name="Jack Hinchcliffe (Staff)" userId="107332fb-c3d0-425d-bbcf-f96957e0e55e" providerId="ADAL" clId="{ABC59560-D6F9-44F6-A314-41836124989B}" dt="2026-03-09T13:54:30.309" v="213" actId="13244"/>
          <ac:spMkLst>
            <pc:docMk/>
            <pc:sldMk cId="583430714" sldId="288"/>
            <ac:spMk id="3" creationId="{8531DC73-3A20-2B77-93BE-1503AB19129F}"/>
          </ac:spMkLst>
        </pc:spChg>
        <pc:picChg chg="add mod">
          <ac:chgData name="Jack Hinchcliffe (Staff)" userId="107332fb-c3d0-425d-bbcf-f96957e0e55e" providerId="ADAL" clId="{ABC59560-D6F9-44F6-A314-41836124989B}" dt="2026-03-09T13:49:21.206" v="74" actId="962"/>
          <ac:picMkLst>
            <pc:docMk/>
            <pc:sldMk cId="583430714" sldId="288"/>
            <ac:picMk id="2" creationId="{46810788-206E-5F0B-7475-6C5CD9CDEF88}"/>
          </ac:picMkLst>
        </pc:picChg>
      </pc:sldChg>
      <pc:sldChg chg="addSp delSp modSp mod">
        <pc:chgData name="Jack Hinchcliffe (Staff)" userId="107332fb-c3d0-425d-bbcf-f96957e0e55e" providerId="ADAL" clId="{ABC59560-D6F9-44F6-A314-41836124989B}" dt="2026-03-10T14:31:45.699" v="320" actId="13244"/>
        <pc:sldMkLst>
          <pc:docMk/>
          <pc:sldMk cId="4089016663" sldId="297"/>
        </pc:sldMkLst>
        <pc:spChg chg="mod">
          <ac:chgData name="Jack Hinchcliffe (Staff)" userId="107332fb-c3d0-425d-bbcf-f96957e0e55e" providerId="ADAL" clId="{ABC59560-D6F9-44F6-A314-41836124989B}" dt="2026-03-09T13:54:16.062" v="210" actId="13244"/>
          <ac:spMkLst>
            <pc:docMk/>
            <pc:sldMk cId="4089016663" sldId="297"/>
            <ac:spMk id="5" creationId="{9F2B09F5-A5D7-4B87-AB58-BF8CF52E26C7}"/>
          </ac:spMkLst>
        </pc:spChg>
        <pc:spChg chg="add mod">
          <ac:chgData name="Jack Hinchcliffe (Staff)" userId="107332fb-c3d0-425d-bbcf-f96957e0e55e" providerId="ADAL" clId="{ABC59560-D6F9-44F6-A314-41836124989B}" dt="2026-03-09T13:54:22.964" v="212" actId="13244"/>
          <ac:spMkLst>
            <pc:docMk/>
            <pc:sldMk cId="4089016663" sldId="297"/>
            <ac:spMk id="6" creationId="{10BAA65B-55AD-0EFA-AC02-CEEABD3F545B}"/>
          </ac:spMkLst>
        </pc:spChg>
        <pc:graphicFrameChg chg="del modGraphic">
          <ac:chgData name="Jack Hinchcliffe (Staff)" userId="107332fb-c3d0-425d-bbcf-f96957e0e55e" providerId="ADAL" clId="{ABC59560-D6F9-44F6-A314-41836124989B}" dt="2026-03-10T14:30:50.586" v="313" actId="478"/>
          <ac:graphicFrameMkLst>
            <pc:docMk/>
            <pc:sldMk cId="4089016663" sldId="297"/>
            <ac:graphicFrameMk id="3" creationId="{C48EC832-8D35-18AB-F011-377E1588C9EE}"/>
          </ac:graphicFrameMkLst>
        </pc:graphicFrameChg>
        <pc:picChg chg="add mod">
          <ac:chgData name="Jack Hinchcliffe (Staff)" userId="107332fb-c3d0-425d-bbcf-f96957e0e55e" providerId="ADAL" clId="{ABC59560-D6F9-44F6-A314-41836124989B}" dt="2026-03-09T13:49:20.367" v="73" actId="962"/>
          <ac:picMkLst>
            <pc:docMk/>
            <pc:sldMk cId="4089016663" sldId="297"/>
            <ac:picMk id="2" creationId="{4DB2D78D-D905-EB27-AD5A-794274EB40B1}"/>
          </ac:picMkLst>
        </pc:picChg>
        <pc:picChg chg="add mod ord">
          <ac:chgData name="Jack Hinchcliffe (Staff)" userId="107332fb-c3d0-425d-bbcf-f96957e0e55e" providerId="ADAL" clId="{ABC59560-D6F9-44F6-A314-41836124989B}" dt="2026-03-10T14:31:45.699" v="320" actId="13244"/>
          <ac:picMkLst>
            <pc:docMk/>
            <pc:sldMk cId="4089016663" sldId="297"/>
            <ac:picMk id="9" creationId="{D5A674D8-BDA4-5066-B2CC-1E7D032022F8}"/>
          </ac:picMkLst>
        </pc:picChg>
      </pc:sldChg>
      <pc:sldChg chg="addSp delSp modSp mod">
        <pc:chgData name="Jack Hinchcliffe (Staff)" userId="107332fb-c3d0-425d-bbcf-f96957e0e55e" providerId="ADAL" clId="{ABC59560-D6F9-44F6-A314-41836124989B}" dt="2026-03-09T14:06:29.969" v="258" actId="20577"/>
        <pc:sldMkLst>
          <pc:docMk/>
          <pc:sldMk cId="152578792" sldId="299"/>
        </pc:sldMkLst>
        <pc:spChg chg="mod">
          <ac:chgData name="Jack Hinchcliffe (Staff)" userId="107332fb-c3d0-425d-bbcf-f96957e0e55e" providerId="ADAL" clId="{ABC59560-D6F9-44F6-A314-41836124989B}" dt="2026-03-09T14:06:29.969" v="258" actId="20577"/>
          <ac:spMkLst>
            <pc:docMk/>
            <pc:sldMk cId="152578792" sldId="299"/>
            <ac:spMk id="2" creationId="{126A8726-E8DF-919B-30D4-E0DD64D9278F}"/>
          </ac:spMkLst>
        </pc:spChg>
        <pc:spChg chg="mod">
          <ac:chgData name="Jack Hinchcliffe (Staff)" userId="107332fb-c3d0-425d-bbcf-f96957e0e55e" providerId="ADAL" clId="{ABC59560-D6F9-44F6-A314-41836124989B}" dt="2026-03-09T13:54:44.277" v="215" actId="13244"/>
          <ac:spMkLst>
            <pc:docMk/>
            <pc:sldMk cId="152578792" sldId="299"/>
            <ac:spMk id="6" creationId="{0F150334-9492-5546-709E-8CBBCAAF71E9}"/>
          </ac:spMkLst>
        </pc:spChg>
        <pc:spChg chg="add del mod">
          <ac:chgData name="Jack Hinchcliffe (Staff)" userId="107332fb-c3d0-425d-bbcf-f96957e0e55e" providerId="ADAL" clId="{ABC59560-D6F9-44F6-A314-41836124989B}" dt="2026-03-09T14:06:27.131" v="256" actId="478"/>
          <ac:spMkLst>
            <pc:docMk/>
            <pc:sldMk cId="152578792" sldId="299"/>
            <ac:spMk id="7" creationId="{097354B6-509C-A3F7-2E4B-998A6C8C9069}"/>
          </ac:spMkLst>
        </pc:spChg>
        <pc:picChg chg="add mod">
          <ac:chgData name="Jack Hinchcliffe (Staff)" userId="107332fb-c3d0-425d-bbcf-f96957e0e55e" providerId="ADAL" clId="{ABC59560-D6F9-44F6-A314-41836124989B}" dt="2026-03-09T13:49:23.023" v="76" actId="962"/>
          <ac:picMkLst>
            <pc:docMk/>
            <pc:sldMk cId="152578792" sldId="299"/>
            <ac:picMk id="5" creationId="{77CE0CCD-CE8A-8C9B-6EEB-EBBBF7E301E7}"/>
          </ac:picMkLst>
        </pc:picChg>
      </pc:sldChg>
      <pc:sldChg chg="addSp delSp modSp mod">
        <pc:chgData name="Jack Hinchcliffe (Staff)" userId="107332fb-c3d0-425d-bbcf-f96957e0e55e" providerId="ADAL" clId="{ABC59560-D6F9-44F6-A314-41836124989B}" dt="2026-03-09T14:03:39.608" v="242" actId="13244"/>
        <pc:sldMkLst>
          <pc:docMk/>
          <pc:sldMk cId="1384978927" sldId="301"/>
        </pc:sldMkLst>
        <pc:spChg chg="add mod">
          <ac:chgData name="Jack Hinchcliffe (Staff)" userId="107332fb-c3d0-425d-bbcf-f96957e0e55e" providerId="ADAL" clId="{ABC59560-D6F9-44F6-A314-41836124989B}" dt="2026-03-09T14:03:39.608" v="242" actId="13244"/>
          <ac:spMkLst>
            <pc:docMk/>
            <pc:sldMk cId="1384978927" sldId="301"/>
            <ac:spMk id="4" creationId="{B87A1C8D-7C50-43DC-2331-6D83B91357AB}"/>
          </ac:spMkLst>
        </pc:spChg>
        <pc:picChg chg="add mod">
          <ac:chgData name="Jack Hinchcliffe (Staff)" userId="107332fb-c3d0-425d-bbcf-f96957e0e55e" providerId="ADAL" clId="{ABC59560-D6F9-44F6-A314-41836124989B}" dt="2026-03-09T13:49:23.757" v="77" actId="962"/>
          <ac:picMkLst>
            <pc:docMk/>
            <pc:sldMk cId="1384978927" sldId="301"/>
            <ac:picMk id="3" creationId="{EA570D4B-4610-F112-434C-9813EBF9AADF}"/>
          </ac:picMkLst>
        </pc:picChg>
      </pc:sldChg>
      <pc:sldChg chg="addSp delSp modSp mod">
        <pc:chgData name="Jack Hinchcliffe (Staff)" userId="107332fb-c3d0-425d-bbcf-f96957e0e55e" providerId="ADAL" clId="{ABC59560-D6F9-44F6-A314-41836124989B}" dt="2026-03-09T14:03:45.243" v="244" actId="13244"/>
        <pc:sldMkLst>
          <pc:docMk/>
          <pc:sldMk cId="1912484605" sldId="302"/>
        </pc:sldMkLst>
        <pc:spChg chg="add mod">
          <ac:chgData name="Jack Hinchcliffe (Staff)" userId="107332fb-c3d0-425d-bbcf-f96957e0e55e" providerId="ADAL" clId="{ABC59560-D6F9-44F6-A314-41836124989B}" dt="2026-03-09T14:03:43.490" v="243" actId="13244"/>
          <ac:spMkLst>
            <pc:docMk/>
            <pc:sldMk cId="1912484605" sldId="302"/>
            <ac:spMk id="4" creationId="{9D4236BC-54C4-6255-FEDA-04CC038F152D}"/>
          </ac:spMkLst>
        </pc:spChg>
        <pc:spChg chg="mod">
          <ac:chgData name="Jack Hinchcliffe (Staff)" userId="107332fb-c3d0-425d-bbcf-f96957e0e55e" providerId="ADAL" clId="{ABC59560-D6F9-44F6-A314-41836124989B}" dt="2026-03-09T14:03:45.243" v="244" actId="13244"/>
          <ac:spMkLst>
            <pc:docMk/>
            <pc:sldMk cId="1912484605" sldId="302"/>
            <ac:spMk id="6" creationId="{8606A0F2-8CFC-EFF4-BA46-DE56CC4FB728}"/>
          </ac:spMkLst>
        </pc:spChg>
        <pc:picChg chg="add mod">
          <ac:chgData name="Jack Hinchcliffe (Staff)" userId="107332fb-c3d0-425d-bbcf-f96957e0e55e" providerId="ADAL" clId="{ABC59560-D6F9-44F6-A314-41836124989B}" dt="2026-03-09T13:49:24.527" v="78" actId="962"/>
          <ac:picMkLst>
            <pc:docMk/>
            <pc:sldMk cId="1912484605" sldId="302"/>
            <ac:picMk id="3" creationId="{4283741B-5E50-605C-A281-6C73FB6ACCEB}"/>
          </ac:picMkLst>
        </pc:picChg>
      </pc:sldChg>
      <pc:sldChg chg="addSp delSp modSp mod">
        <pc:chgData name="Jack Hinchcliffe (Staff)" userId="107332fb-c3d0-425d-bbcf-f96957e0e55e" providerId="ADAL" clId="{ABC59560-D6F9-44F6-A314-41836124989B}" dt="2026-03-09T14:03:51.365" v="245" actId="13244"/>
        <pc:sldMkLst>
          <pc:docMk/>
          <pc:sldMk cId="931588882" sldId="303"/>
        </pc:sldMkLst>
        <pc:spChg chg="mod">
          <ac:chgData name="Jack Hinchcliffe (Staff)" userId="107332fb-c3d0-425d-bbcf-f96957e0e55e" providerId="ADAL" clId="{ABC59560-D6F9-44F6-A314-41836124989B}" dt="2026-03-09T13:53:26.675" v="204" actId="33553"/>
          <ac:spMkLst>
            <pc:docMk/>
            <pc:sldMk cId="931588882" sldId="303"/>
            <ac:spMk id="2" creationId="{76232BB6-C420-B5E5-FA00-8F906B3E0E82}"/>
          </ac:spMkLst>
        </pc:spChg>
        <pc:spChg chg="mod">
          <ac:chgData name="Jack Hinchcliffe (Staff)" userId="107332fb-c3d0-425d-bbcf-f96957e0e55e" providerId="ADAL" clId="{ABC59560-D6F9-44F6-A314-41836124989B}" dt="2026-03-09T14:03:51.365" v="245" actId="13244"/>
          <ac:spMkLst>
            <pc:docMk/>
            <pc:sldMk cId="931588882" sldId="303"/>
            <ac:spMk id="6" creationId="{8DDD24F3-3B74-2C1F-DC44-5D4FE77697EB}"/>
          </ac:spMkLst>
        </pc:spChg>
        <pc:picChg chg="add mod">
          <ac:chgData name="Jack Hinchcliffe (Staff)" userId="107332fb-c3d0-425d-bbcf-f96957e0e55e" providerId="ADAL" clId="{ABC59560-D6F9-44F6-A314-41836124989B}" dt="2026-03-09T13:49:25.405" v="79" actId="962"/>
          <ac:picMkLst>
            <pc:docMk/>
            <pc:sldMk cId="931588882" sldId="303"/>
            <ac:picMk id="3" creationId="{E17A0D3F-B2AD-516A-6963-1D7EA6C68AFC}"/>
          </ac:picMkLst>
        </pc:picChg>
      </pc:sldChg>
      <pc:sldChg chg="addSp delSp modSp mod">
        <pc:chgData name="Jack Hinchcliffe (Staff)" userId="107332fb-c3d0-425d-bbcf-f96957e0e55e" providerId="ADAL" clId="{ABC59560-D6F9-44F6-A314-41836124989B}" dt="2026-03-10T11:55:37.963" v="276"/>
        <pc:sldMkLst>
          <pc:docMk/>
          <pc:sldMk cId="3199785352" sldId="305"/>
        </pc:sldMkLst>
        <pc:spChg chg="mod">
          <ac:chgData name="Jack Hinchcliffe (Staff)" userId="107332fb-c3d0-425d-bbcf-f96957e0e55e" providerId="ADAL" clId="{ABC59560-D6F9-44F6-A314-41836124989B}" dt="2026-03-09T13:53:45.253" v="207" actId="33553"/>
          <ac:spMkLst>
            <pc:docMk/>
            <pc:sldMk cId="3199785352" sldId="305"/>
            <ac:spMk id="2" creationId="{231DCB29-4BA3-3347-5E16-C54D11460ADE}"/>
          </ac:spMkLst>
        </pc:spChg>
        <pc:spChg chg="mod">
          <ac:chgData name="Jack Hinchcliffe (Staff)" userId="107332fb-c3d0-425d-bbcf-f96957e0e55e" providerId="ADAL" clId="{ABC59560-D6F9-44F6-A314-41836124989B}" dt="2026-03-09T14:04:08.436" v="249" actId="13244"/>
          <ac:spMkLst>
            <pc:docMk/>
            <pc:sldMk cId="3199785352" sldId="305"/>
            <ac:spMk id="6" creationId="{FE4EB901-8B50-AE73-0947-B8CA08C51855}"/>
          </ac:spMkLst>
        </pc:spChg>
        <pc:spChg chg="add del mod">
          <ac:chgData name="Jack Hinchcliffe (Staff)" userId="107332fb-c3d0-425d-bbcf-f96957e0e55e" providerId="ADAL" clId="{ABC59560-D6F9-44F6-A314-41836124989B}" dt="2026-03-10T11:55:37.963" v="276"/>
          <ac:spMkLst>
            <pc:docMk/>
            <pc:sldMk cId="3199785352" sldId="305"/>
            <ac:spMk id="7" creationId="{EB98004B-8E4A-4D0B-0938-7CED4A7CF717}"/>
          </ac:spMkLst>
        </pc:spChg>
        <pc:picChg chg="mod">
          <ac:chgData name="Jack Hinchcliffe (Staff)" userId="107332fb-c3d0-425d-bbcf-f96957e0e55e" providerId="ADAL" clId="{ABC59560-D6F9-44F6-A314-41836124989B}" dt="2026-03-09T13:52:14.191" v="86" actId="962"/>
          <ac:picMkLst>
            <pc:docMk/>
            <pc:sldMk cId="3199785352" sldId="305"/>
            <ac:picMk id="3" creationId="{D9C08D24-5566-2A45-0E4F-228929BCF5C1}"/>
          </ac:picMkLst>
        </pc:picChg>
        <pc:picChg chg="mod">
          <ac:chgData name="Jack Hinchcliffe (Staff)" userId="107332fb-c3d0-425d-bbcf-f96957e0e55e" providerId="ADAL" clId="{ABC59560-D6F9-44F6-A314-41836124989B}" dt="2026-03-09T13:52:12.503" v="85" actId="962"/>
          <ac:picMkLst>
            <pc:docMk/>
            <pc:sldMk cId="3199785352" sldId="305"/>
            <ac:picMk id="4" creationId="{66521B31-1E0E-2497-2E6A-3E11972B5715}"/>
          </ac:picMkLst>
        </pc:picChg>
      </pc:sldChg>
      <pc:sldChg chg="delSp modSp mod">
        <pc:chgData name="Jack Hinchcliffe (Staff)" userId="107332fb-c3d0-425d-bbcf-f96957e0e55e" providerId="ADAL" clId="{ABC59560-D6F9-44F6-A314-41836124989B}" dt="2026-03-10T11:50:12.161" v="273" actId="478"/>
        <pc:sldMkLst>
          <pc:docMk/>
          <pc:sldMk cId="1391205488" sldId="306"/>
        </pc:sldMkLst>
        <pc:spChg chg="mod">
          <ac:chgData name="Jack Hinchcliffe (Staff)" userId="107332fb-c3d0-425d-bbcf-f96957e0e55e" providerId="ADAL" clId="{ABC59560-D6F9-44F6-A314-41836124989B}" dt="2026-03-10T11:50:08.482" v="272"/>
          <ac:spMkLst>
            <pc:docMk/>
            <pc:sldMk cId="1391205488" sldId="306"/>
            <ac:spMk id="2" creationId="{2105C14B-D382-9184-B48C-8575490961EF}"/>
          </ac:spMkLst>
        </pc:spChg>
        <pc:spChg chg="mod">
          <ac:chgData name="Jack Hinchcliffe (Staff)" userId="107332fb-c3d0-425d-bbcf-f96957e0e55e" providerId="ADAL" clId="{ABC59560-D6F9-44F6-A314-41836124989B}" dt="2026-03-09T14:03:57.873" v="246" actId="13244"/>
          <ac:spMkLst>
            <pc:docMk/>
            <pc:sldMk cId="1391205488" sldId="306"/>
            <ac:spMk id="6" creationId="{1CA58806-71E7-50E8-B995-3CCFE2E034F8}"/>
          </ac:spMkLst>
        </pc:spChg>
        <pc:spChg chg="del mod">
          <ac:chgData name="Jack Hinchcliffe (Staff)" userId="107332fb-c3d0-425d-bbcf-f96957e0e55e" providerId="ADAL" clId="{ABC59560-D6F9-44F6-A314-41836124989B}" dt="2026-03-10T11:50:12.161" v="273" actId="478"/>
          <ac:spMkLst>
            <pc:docMk/>
            <pc:sldMk cId="1391205488" sldId="306"/>
            <ac:spMk id="9" creationId="{5C917B7D-C210-A002-2298-93BEE67FB770}"/>
          </ac:spMkLst>
        </pc:spChg>
        <pc:grpChg chg="mod">
          <ac:chgData name="Jack Hinchcliffe (Staff)" userId="107332fb-c3d0-425d-bbcf-f96957e0e55e" providerId="ADAL" clId="{ABC59560-D6F9-44F6-A314-41836124989B}" dt="2026-03-09T13:51:39.422" v="81" actId="962"/>
          <ac:grpSpMkLst>
            <pc:docMk/>
            <pc:sldMk cId="1391205488" sldId="306"/>
            <ac:grpSpMk id="11" creationId="{D562C957-6F5F-294E-7A6F-DD84FDF1BA66}"/>
          </ac:grpSpMkLst>
        </pc:grpChg>
        <pc:picChg chg="mod">
          <ac:chgData name="Jack Hinchcliffe (Staff)" userId="107332fb-c3d0-425d-bbcf-f96957e0e55e" providerId="ADAL" clId="{ABC59560-D6F9-44F6-A314-41836124989B}" dt="2026-03-09T13:51:41.086" v="82" actId="962"/>
          <ac:picMkLst>
            <pc:docMk/>
            <pc:sldMk cId="1391205488" sldId="306"/>
            <ac:picMk id="3" creationId="{8EC27911-94A0-F210-742F-2FAE982176C1}"/>
          </ac:picMkLst>
        </pc:picChg>
      </pc:sldChg>
      <pc:sldChg chg="addSp modSp mod">
        <pc:chgData name="Jack Hinchcliffe (Staff)" userId="107332fb-c3d0-425d-bbcf-f96957e0e55e" providerId="ADAL" clId="{ABC59560-D6F9-44F6-A314-41836124989B}" dt="2026-03-10T11:59:44.934" v="311" actId="33553"/>
        <pc:sldMkLst>
          <pc:docMk/>
          <pc:sldMk cId="3082056774" sldId="307"/>
        </pc:sldMkLst>
        <pc:spChg chg="mod">
          <ac:chgData name="Jack Hinchcliffe (Staff)" userId="107332fb-c3d0-425d-bbcf-f96957e0e55e" providerId="ADAL" clId="{ABC59560-D6F9-44F6-A314-41836124989B}" dt="2026-03-10T11:59:44.934" v="311" actId="33553"/>
          <ac:spMkLst>
            <pc:docMk/>
            <pc:sldMk cId="3082056774" sldId="307"/>
            <ac:spMk id="2" creationId="{221E26B4-952C-1D4E-9BA8-8EFB53D8E219}"/>
          </ac:spMkLst>
        </pc:spChg>
        <pc:spChg chg="add mod ord">
          <ac:chgData name="Jack Hinchcliffe (Staff)" userId="107332fb-c3d0-425d-bbcf-f96957e0e55e" providerId="ADAL" clId="{ABC59560-D6F9-44F6-A314-41836124989B}" dt="2026-03-10T11:59:44.934" v="311" actId="33553"/>
          <ac:spMkLst>
            <pc:docMk/>
            <pc:sldMk cId="3082056774" sldId="307"/>
            <ac:spMk id="4" creationId="{A730E2FA-5A55-6A8D-69C2-D334BA6470AA}"/>
          </ac:spMkLst>
        </pc:spChg>
        <pc:spChg chg="mod">
          <ac:chgData name="Jack Hinchcliffe (Staff)" userId="107332fb-c3d0-425d-bbcf-f96957e0e55e" providerId="ADAL" clId="{ABC59560-D6F9-44F6-A314-41836124989B}" dt="2026-03-09T14:04:04.317" v="247" actId="13244"/>
          <ac:spMkLst>
            <pc:docMk/>
            <pc:sldMk cId="3082056774" sldId="307"/>
            <ac:spMk id="6" creationId="{9B136747-974C-CCBF-7EBB-F0FBD2D7517B}"/>
          </ac:spMkLst>
        </pc:spChg>
        <pc:picChg chg="mod">
          <ac:chgData name="Jack Hinchcliffe (Staff)" userId="107332fb-c3d0-425d-bbcf-f96957e0e55e" providerId="ADAL" clId="{ABC59560-D6F9-44F6-A314-41836124989B}" dt="2026-03-09T13:51:42.278" v="83" actId="962"/>
          <ac:picMkLst>
            <pc:docMk/>
            <pc:sldMk cId="3082056774" sldId="307"/>
            <ac:picMk id="3" creationId="{F7278EBF-7FBA-41FC-08E6-C05B944D9A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1E64F-CC2F-46C1-BB49-EE09442226D0}" type="datetimeFigureOut">
              <a:rPr lang="en-GB" smtClean="0"/>
              <a:t>10/03/2026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0550D-D039-4EF6-8D65-2BB6C4E77AC8}" type="slidenum">
              <a:rPr lang="en-GB" smtClean="0"/>
              <a:t>‹#›</a:t>
            </a:fld>
            <a:endParaRPr lang="en-GB" dirty="0"/>
          </a:p>
        </p:txBody>
      </p:sp>
    </p:spTree>
    <p:extLst>
      <p:ext uri="{BB962C8B-B14F-4D97-AF65-F5344CB8AC3E}">
        <p14:creationId xmlns:p14="http://schemas.microsoft.com/office/powerpoint/2010/main" val="377402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2</a:t>
            </a:fld>
            <a:endParaRPr lang="en-GB" dirty="0"/>
          </a:p>
        </p:txBody>
      </p:sp>
    </p:spTree>
    <p:extLst>
      <p:ext uri="{BB962C8B-B14F-4D97-AF65-F5344CB8AC3E}">
        <p14:creationId xmlns:p14="http://schemas.microsoft.com/office/powerpoint/2010/main" val="359530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C24FC-59F1-4D6D-F863-305F9351F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D9A89-3260-9D05-6DF9-8603E403EE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45813-42F7-40F8-61FB-5FE5258286F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C7DCFD2-E77C-9B9A-BCCA-7627CEBED7A7}"/>
              </a:ext>
            </a:extLst>
          </p:cNvPr>
          <p:cNvSpPr>
            <a:spLocks noGrp="1"/>
          </p:cNvSpPr>
          <p:nvPr>
            <p:ph type="sldNum" sz="quarter" idx="5"/>
          </p:nvPr>
        </p:nvSpPr>
        <p:spPr/>
        <p:txBody>
          <a:bodyPr/>
          <a:lstStyle/>
          <a:p>
            <a:fld id="{38C0550D-D039-4EF6-8D65-2BB6C4E77AC8}" type="slidenum">
              <a:rPr lang="en-GB" smtClean="0"/>
              <a:t>3</a:t>
            </a:fld>
            <a:endParaRPr lang="en-GB"/>
          </a:p>
        </p:txBody>
      </p:sp>
    </p:spTree>
    <p:extLst>
      <p:ext uri="{BB962C8B-B14F-4D97-AF65-F5344CB8AC3E}">
        <p14:creationId xmlns:p14="http://schemas.microsoft.com/office/powerpoint/2010/main" val="421620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A38F5-28E3-58E1-3087-345C1079D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28AFA-661A-AE0C-9FD4-F6D0CCE2D9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F4FAEB-4AE8-3B8D-5E69-806D23AC454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59DEEFE-00A0-08FD-157D-2C26312EC3EF}"/>
              </a:ext>
            </a:extLst>
          </p:cNvPr>
          <p:cNvSpPr>
            <a:spLocks noGrp="1"/>
          </p:cNvSpPr>
          <p:nvPr>
            <p:ph type="sldNum" sz="quarter" idx="5"/>
          </p:nvPr>
        </p:nvSpPr>
        <p:spPr/>
        <p:txBody>
          <a:bodyPr/>
          <a:lstStyle/>
          <a:p>
            <a:fld id="{38C0550D-D039-4EF6-8D65-2BB6C4E77AC8}" type="slidenum">
              <a:rPr lang="en-GB" smtClean="0"/>
              <a:t>4</a:t>
            </a:fld>
            <a:endParaRPr lang="en-GB"/>
          </a:p>
        </p:txBody>
      </p:sp>
    </p:spTree>
    <p:extLst>
      <p:ext uri="{BB962C8B-B14F-4D97-AF65-F5344CB8AC3E}">
        <p14:creationId xmlns:p14="http://schemas.microsoft.com/office/powerpoint/2010/main" val="2749367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2673-B463-473A-AE6E-5C3698BD7E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F4A21C-2267-48AF-86E9-E620EC80A5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EC5A33-3761-47C3-95DE-2BF165DDE1C6}"/>
              </a:ext>
            </a:extLst>
          </p:cNvPr>
          <p:cNvSpPr>
            <a:spLocks noGrp="1"/>
          </p:cNvSpPr>
          <p:nvPr>
            <p:ph type="dt" sz="half" idx="10"/>
          </p:nvPr>
        </p:nvSpPr>
        <p:spPr/>
        <p:txBody>
          <a:bodyPr/>
          <a:lstStyle/>
          <a:p>
            <a:fld id="{8C973760-2AA3-4DAB-B9A0-7BCCD79DB9BB}" type="datetime1">
              <a:rPr lang="en-GB" smtClean="0"/>
              <a:t>10/03/2026</a:t>
            </a:fld>
            <a:endParaRPr lang="en-GB" dirty="0"/>
          </a:p>
        </p:txBody>
      </p:sp>
      <p:sp>
        <p:nvSpPr>
          <p:cNvPr id="5" name="Footer Placeholder 4">
            <a:extLst>
              <a:ext uri="{FF2B5EF4-FFF2-40B4-BE49-F238E27FC236}">
                <a16:creationId xmlns:a16="http://schemas.microsoft.com/office/drawing/2014/main" id="{A2EB847D-03F7-4E44-B77F-B2EB08DC67D7}"/>
              </a:ext>
            </a:extLst>
          </p:cNvPr>
          <p:cNvSpPr>
            <a:spLocks noGrp="1"/>
          </p:cNvSpPr>
          <p:nvPr>
            <p:ph type="ftr" sz="quarter" idx="11"/>
          </p:nvPr>
        </p:nvSpPr>
        <p:spPr/>
        <p:txBody>
          <a:bodyPr/>
          <a:lstStyle/>
          <a:p>
            <a:r>
              <a:rPr lang="en-GB" dirty="0"/>
              <a:t>GREAT-2 Training Presentation 1 Introduction V0.1 02-12-22</a:t>
            </a:r>
          </a:p>
        </p:txBody>
      </p:sp>
      <p:sp>
        <p:nvSpPr>
          <p:cNvPr id="6" name="Slide Number Placeholder 5">
            <a:extLst>
              <a:ext uri="{FF2B5EF4-FFF2-40B4-BE49-F238E27FC236}">
                <a16:creationId xmlns:a16="http://schemas.microsoft.com/office/drawing/2014/main" id="{254B278E-7670-41E4-9918-EF5C3C4D348D}"/>
              </a:ext>
            </a:extLst>
          </p:cNvPr>
          <p:cNvSpPr>
            <a:spLocks noGrp="1"/>
          </p:cNvSpPr>
          <p:nvPr>
            <p:ph type="sldNum" sz="quarter" idx="12"/>
          </p:nvPr>
        </p:nvSpPr>
        <p:spPr/>
        <p:txBody>
          <a:bodyPr/>
          <a:lstStyle/>
          <a:p>
            <a:fld id="{8DC25873-D336-487A-A319-996D5E8BF626}" type="slidenum">
              <a:rPr lang="en-GB" smtClean="0"/>
              <a:t>‹#›</a:t>
            </a:fld>
            <a:endParaRPr lang="en-GB" dirty="0"/>
          </a:p>
        </p:txBody>
      </p:sp>
    </p:spTree>
    <p:extLst>
      <p:ext uri="{BB962C8B-B14F-4D97-AF65-F5344CB8AC3E}">
        <p14:creationId xmlns:p14="http://schemas.microsoft.com/office/powerpoint/2010/main" val="254155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0C23-7CE5-47AC-B603-C31A174409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AFDEB6-2D8C-4A63-8283-B5306504EB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771ECC-350F-49F5-94A8-3AD2EC1EF9C7}"/>
              </a:ext>
            </a:extLst>
          </p:cNvPr>
          <p:cNvSpPr>
            <a:spLocks noGrp="1"/>
          </p:cNvSpPr>
          <p:nvPr>
            <p:ph type="dt" sz="half" idx="10"/>
          </p:nvPr>
        </p:nvSpPr>
        <p:spPr/>
        <p:txBody>
          <a:bodyPr/>
          <a:lstStyle/>
          <a:p>
            <a:fld id="{9D4C2570-D805-4311-B3CE-21ABE610D5E6}" type="datetime1">
              <a:rPr lang="en-GB" smtClean="0"/>
              <a:t>10/03/2026</a:t>
            </a:fld>
            <a:endParaRPr lang="en-GB" dirty="0"/>
          </a:p>
        </p:txBody>
      </p:sp>
      <p:sp>
        <p:nvSpPr>
          <p:cNvPr id="5" name="Footer Placeholder 4">
            <a:extLst>
              <a:ext uri="{FF2B5EF4-FFF2-40B4-BE49-F238E27FC236}">
                <a16:creationId xmlns:a16="http://schemas.microsoft.com/office/drawing/2014/main" id="{811AB424-C784-40B1-BE01-98564B114B53}"/>
              </a:ext>
            </a:extLst>
          </p:cNvPr>
          <p:cNvSpPr>
            <a:spLocks noGrp="1"/>
          </p:cNvSpPr>
          <p:nvPr>
            <p:ph type="ftr" sz="quarter" idx="11"/>
          </p:nvPr>
        </p:nvSpPr>
        <p:spPr/>
        <p:txBody>
          <a:bodyPr/>
          <a:lstStyle/>
          <a:p>
            <a:r>
              <a:rPr lang="en-GB" dirty="0"/>
              <a:t>GREAT-2 Training Presentation 1 Introduction V0.1 02-12-22</a:t>
            </a:r>
          </a:p>
        </p:txBody>
      </p:sp>
      <p:sp>
        <p:nvSpPr>
          <p:cNvPr id="6" name="Slide Number Placeholder 5">
            <a:extLst>
              <a:ext uri="{FF2B5EF4-FFF2-40B4-BE49-F238E27FC236}">
                <a16:creationId xmlns:a16="http://schemas.microsoft.com/office/drawing/2014/main" id="{80343205-FA4A-40F3-805E-ECE126CE322F}"/>
              </a:ext>
            </a:extLst>
          </p:cNvPr>
          <p:cNvSpPr>
            <a:spLocks noGrp="1"/>
          </p:cNvSpPr>
          <p:nvPr>
            <p:ph type="sldNum" sz="quarter" idx="12"/>
          </p:nvPr>
        </p:nvSpPr>
        <p:spPr/>
        <p:txBody>
          <a:bodyPr/>
          <a:lstStyle/>
          <a:p>
            <a:fld id="{8DC25873-D336-487A-A319-996D5E8BF626}" type="slidenum">
              <a:rPr lang="en-GB" smtClean="0"/>
              <a:t>‹#›</a:t>
            </a:fld>
            <a:endParaRPr lang="en-GB" dirty="0"/>
          </a:p>
        </p:txBody>
      </p:sp>
    </p:spTree>
    <p:extLst>
      <p:ext uri="{BB962C8B-B14F-4D97-AF65-F5344CB8AC3E}">
        <p14:creationId xmlns:p14="http://schemas.microsoft.com/office/powerpoint/2010/main" val="150444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570CD1-0D12-4797-9E50-AA85724F5B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341C96-7C7F-4E5C-81D0-753993B5B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8FF059-E35B-4926-ABDB-C46418BC4A86}"/>
              </a:ext>
            </a:extLst>
          </p:cNvPr>
          <p:cNvSpPr>
            <a:spLocks noGrp="1"/>
          </p:cNvSpPr>
          <p:nvPr>
            <p:ph type="dt" sz="half" idx="10"/>
          </p:nvPr>
        </p:nvSpPr>
        <p:spPr/>
        <p:txBody>
          <a:bodyPr/>
          <a:lstStyle/>
          <a:p>
            <a:fld id="{59BA5986-A010-422A-AF11-6636871A2583}" type="datetime1">
              <a:rPr lang="en-GB" smtClean="0"/>
              <a:t>10/03/2026</a:t>
            </a:fld>
            <a:endParaRPr lang="en-GB" dirty="0"/>
          </a:p>
        </p:txBody>
      </p:sp>
      <p:sp>
        <p:nvSpPr>
          <p:cNvPr id="5" name="Footer Placeholder 4">
            <a:extLst>
              <a:ext uri="{FF2B5EF4-FFF2-40B4-BE49-F238E27FC236}">
                <a16:creationId xmlns:a16="http://schemas.microsoft.com/office/drawing/2014/main" id="{F9BE47A7-42DC-4EF9-8FA5-BBC7A703D535}"/>
              </a:ext>
            </a:extLst>
          </p:cNvPr>
          <p:cNvSpPr>
            <a:spLocks noGrp="1"/>
          </p:cNvSpPr>
          <p:nvPr>
            <p:ph type="ftr" sz="quarter" idx="11"/>
          </p:nvPr>
        </p:nvSpPr>
        <p:spPr/>
        <p:txBody>
          <a:bodyPr/>
          <a:lstStyle/>
          <a:p>
            <a:r>
              <a:rPr lang="en-GB" dirty="0"/>
              <a:t>GREAT-2 Training Presentation 1 Introduction V0.1 02-12-22</a:t>
            </a:r>
          </a:p>
        </p:txBody>
      </p:sp>
      <p:sp>
        <p:nvSpPr>
          <p:cNvPr id="6" name="Slide Number Placeholder 5">
            <a:extLst>
              <a:ext uri="{FF2B5EF4-FFF2-40B4-BE49-F238E27FC236}">
                <a16:creationId xmlns:a16="http://schemas.microsoft.com/office/drawing/2014/main" id="{23451B7E-F753-462D-93B1-CA0BB248BC29}"/>
              </a:ext>
            </a:extLst>
          </p:cNvPr>
          <p:cNvSpPr>
            <a:spLocks noGrp="1"/>
          </p:cNvSpPr>
          <p:nvPr>
            <p:ph type="sldNum" sz="quarter" idx="12"/>
          </p:nvPr>
        </p:nvSpPr>
        <p:spPr/>
        <p:txBody>
          <a:bodyPr/>
          <a:lstStyle/>
          <a:p>
            <a:fld id="{8DC25873-D336-487A-A319-996D5E8BF626}" type="slidenum">
              <a:rPr lang="en-GB" smtClean="0"/>
              <a:t>‹#›</a:t>
            </a:fld>
            <a:endParaRPr lang="en-GB" dirty="0"/>
          </a:p>
        </p:txBody>
      </p:sp>
    </p:spTree>
    <p:extLst>
      <p:ext uri="{BB962C8B-B14F-4D97-AF65-F5344CB8AC3E}">
        <p14:creationId xmlns:p14="http://schemas.microsoft.com/office/powerpoint/2010/main" val="204889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2C9B-4AC1-494B-BA77-04B89E8F8E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49C1CC-63D4-4322-AF81-9144D33D15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34BECC-D184-49BB-9627-46989BDF97AE}"/>
              </a:ext>
            </a:extLst>
          </p:cNvPr>
          <p:cNvSpPr>
            <a:spLocks noGrp="1"/>
          </p:cNvSpPr>
          <p:nvPr>
            <p:ph type="dt" sz="half" idx="10"/>
          </p:nvPr>
        </p:nvSpPr>
        <p:spPr/>
        <p:txBody>
          <a:bodyPr/>
          <a:lstStyle/>
          <a:p>
            <a:fld id="{56583742-A857-4055-AC86-0EB961BDE55C}" type="datetime1">
              <a:rPr lang="en-GB" smtClean="0"/>
              <a:t>10/03/2026</a:t>
            </a:fld>
            <a:endParaRPr lang="en-GB" dirty="0"/>
          </a:p>
        </p:txBody>
      </p:sp>
      <p:sp>
        <p:nvSpPr>
          <p:cNvPr id="5" name="Footer Placeholder 4">
            <a:extLst>
              <a:ext uri="{FF2B5EF4-FFF2-40B4-BE49-F238E27FC236}">
                <a16:creationId xmlns:a16="http://schemas.microsoft.com/office/drawing/2014/main" id="{E2A718B1-F14B-4CEF-ADE7-A5946BADE569}"/>
              </a:ext>
            </a:extLst>
          </p:cNvPr>
          <p:cNvSpPr>
            <a:spLocks noGrp="1"/>
          </p:cNvSpPr>
          <p:nvPr>
            <p:ph type="ftr" sz="quarter" idx="11"/>
          </p:nvPr>
        </p:nvSpPr>
        <p:spPr/>
        <p:txBody>
          <a:bodyPr/>
          <a:lstStyle/>
          <a:p>
            <a:r>
              <a:rPr lang="en-GB" dirty="0"/>
              <a:t>GREAT-2 Training Presentation 1 Introduction V0.1 02-12-22</a:t>
            </a:r>
          </a:p>
        </p:txBody>
      </p:sp>
      <p:sp>
        <p:nvSpPr>
          <p:cNvPr id="6" name="Slide Number Placeholder 5">
            <a:extLst>
              <a:ext uri="{FF2B5EF4-FFF2-40B4-BE49-F238E27FC236}">
                <a16:creationId xmlns:a16="http://schemas.microsoft.com/office/drawing/2014/main" id="{8A9ADEE1-DB79-4FEB-A892-FBC88E900506}"/>
              </a:ext>
            </a:extLst>
          </p:cNvPr>
          <p:cNvSpPr>
            <a:spLocks noGrp="1"/>
          </p:cNvSpPr>
          <p:nvPr>
            <p:ph type="sldNum" sz="quarter" idx="12"/>
          </p:nvPr>
        </p:nvSpPr>
        <p:spPr/>
        <p:txBody>
          <a:bodyPr/>
          <a:lstStyle/>
          <a:p>
            <a:fld id="{8DC25873-D336-487A-A319-996D5E8BF626}" type="slidenum">
              <a:rPr lang="en-GB" smtClean="0"/>
              <a:t>‹#›</a:t>
            </a:fld>
            <a:endParaRPr lang="en-GB" dirty="0"/>
          </a:p>
        </p:txBody>
      </p:sp>
    </p:spTree>
    <p:extLst>
      <p:ext uri="{BB962C8B-B14F-4D97-AF65-F5344CB8AC3E}">
        <p14:creationId xmlns:p14="http://schemas.microsoft.com/office/powerpoint/2010/main" val="86800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591C-F970-4BB1-B59A-D26F650347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02B0D3-08CF-42FA-BB59-F49F9192A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B4E0D-DE1F-486B-9130-BF2F42EBA741}"/>
              </a:ext>
            </a:extLst>
          </p:cNvPr>
          <p:cNvSpPr>
            <a:spLocks noGrp="1"/>
          </p:cNvSpPr>
          <p:nvPr>
            <p:ph type="dt" sz="half" idx="10"/>
          </p:nvPr>
        </p:nvSpPr>
        <p:spPr/>
        <p:txBody>
          <a:bodyPr/>
          <a:lstStyle/>
          <a:p>
            <a:fld id="{5B35AB57-B7E2-4380-A5B1-7A3C2A655302}" type="datetime1">
              <a:rPr lang="en-GB" smtClean="0"/>
              <a:t>10/03/2026</a:t>
            </a:fld>
            <a:endParaRPr lang="en-GB" dirty="0"/>
          </a:p>
        </p:txBody>
      </p:sp>
      <p:sp>
        <p:nvSpPr>
          <p:cNvPr id="5" name="Footer Placeholder 4">
            <a:extLst>
              <a:ext uri="{FF2B5EF4-FFF2-40B4-BE49-F238E27FC236}">
                <a16:creationId xmlns:a16="http://schemas.microsoft.com/office/drawing/2014/main" id="{F0C2F911-B052-4B9A-A00C-68369FA30648}"/>
              </a:ext>
            </a:extLst>
          </p:cNvPr>
          <p:cNvSpPr>
            <a:spLocks noGrp="1"/>
          </p:cNvSpPr>
          <p:nvPr>
            <p:ph type="ftr" sz="quarter" idx="11"/>
          </p:nvPr>
        </p:nvSpPr>
        <p:spPr/>
        <p:txBody>
          <a:bodyPr/>
          <a:lstStyle/>
          <a:p>
            <a:r>
              <a:rPr lang="en-GB" dirty="0"/>
              <a:t>GREAT-2 Training Presentation 1 Introduction V0.1 02-12-22</a:t>
            </a:r>
          </a:p>
        </p:txBody>
      </p:sp>
      <p:sp>
        <p:nvSpPr>
          <p:cNvPr id="6" name="Slide Number Placeholder 5">
            <a:extLst>
              <a:ext uri="{FF2B5EF4-FFF2-40B4-BE49-F238E27FC236}">
                <a16:creationId xmlns:a16="http://schemas.microsoft.com/office/drawing/2014/main" id="{37AAE0ED-8D1F-4B5B-81E3-97F155597586}"/>
              </a:ext>
            </a:extLst>
          </p:cNvPr>
          <p:cNvSpPr>
            <a:spLocks noGrp="1"/>
          </p:cNvSpPr>
          <p:nvPr>
            <p:ph type="sldNum" sz="quarter" idx="12"/>
          </p:nvPr>
        </p:nvSpPr>
        <p:spPr/>
        <p:txBody>
          <a:bodyPr/>
          <a:lstStyle/>
          <a:p>
            <a:fld id="{8DC25873-D336-487A-A319-996D5E8BF626}" type="slidenum">
              <a:rPr lang="en-GB" smtClean="0"/>
              <a:t>‹#›</a:t>
            </a:fld>
            <a:endParaRPr lang="en-GB" dirty="0"/>
          </a:p>
        </p:txBody>
      </p:sp>
    </p:spTree>
    <p:extLst>
      <p:ext uri="{BB962C8B-B14F-4D97-AF65-F5344CB8AC3E}">
        <p14:creationId xmlns:p14="http://schemas.microsoft.com/office/powerpoint/2010/main" val="140164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1C1A-66B8-410E-88F7-CB21FA1A04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148354-3C42-4854-AC0D-21DEC99D2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CF493-FB8D-48A1-8069-17E5D70F19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0FA15D-6B16-4CA1-9A98-69F896BF6F58}"/>
              </a:ext>
            </a:extLst>
          </p:cNvPr>
          <p:cNvSpPr>
            <a:spLocks noGrp="1"/>
          </p:cNvSpPr>
          <p:nvPr>
            <p:ph type="dt" sz="half" idx="10"/>
          </p:nvPr>
        </p:nvSpPr>
        <p:spPr/>
        <p:txBody>
          <a:bodyPr/>
          <a:lstStyle/>
          <a:p>
            <a:fld id="{8F2B7B8D-D947-432A-9C0A-28297CB4CAB9}" type="datetime1">
              <a:rPr lang="en-GB" smtClean="0"/>
              <a:t>10/03/2026</a:t>
            </a:fld>
            <a:endParaRPr lang="en-GB" dirty="0"/>
          </a:p>
        </p:txBody>
      </p:sp>
      <p:sp>
        <p:nvSpPr>
          <p:cNvPr id="6" name="Footer Placeholder 5">
            <a:extLst>
              <a:ext uri="{FF2B5EF4-FFF2-40B4-BE49-F238E27FC236}">
                <a16:creationId xmlns:a16="http://schemas.microsoft.com/office/drawing/2014/main" id="{198E96AA-1633-4747-8244-47646E3E63FA}"/>
              </a:ext>
            </a:extLst>
          </p:cNvPr>
          <p:cNvSpPr>
            <a:spLocks noGrp="1"/>
          </p:cNvSpPr>
          <p:nvPr>
            <p:ph type="ftr" sz="quarter" idx="11"/>
          </p:nvPr>
        </p:nvSpPr>
        <p:spPr/>
        <p:txBody>
          <a:bodyPr/>
          <a:lstStyle/>
          <a:p>
            <a:r>
              <a:rPr lang="en-GB" dirty="0"/>
              <a:t>GREAT-2 Training Presentation 1 Introduction V0.1 02-12-22</a:t>
            </a:r>
          </a:p>
        </p:txBody>
      </p:sp>
      <p:sp>
        <p:nvSpPr>
          <p:cNvPr id="7" name="Slide Number Placeholder 6">
            <a:extLst>
              <a:ext uri="{FF2B5EF4-FFF2-40B4-BE49-F238E27FC236}">
                <a16:creationId xmlns:a16="http://schemas.microsoft.com/office/drawing/2014/main" id="{984064C2-A8D9-489D-87CE-D4894C57365C}"/>
              </a:ext>
            </a:extLst>
          </p:cNvPr>
          <p:cNvSpPr>
            <a:spLocks noGrp="1"/>
          </p:cNvSpPr>
          <p:nvPr>
            <p:ph type="sldNum" sz="quarter" idx="12"/>
          </p:nvPr>
        </p:nvSpPr>
        <p:spPr/>
        <p:txBody>
          <a:bodyPr/>
          <a:lstStyle/>
          <a:p>
            <a:fld id="{8DC25873-D336-487A-A319-996D5E8BF626}" type="slidenum">
              <a:rPr lang="en-GB" smtClean="0"/>
              <a:t>‹#›</a:t>
            </a:fld>
            <a:endParaRPr lang="en-GB" dirty="0"/>
          </a:p>
        </p:txBody>
      </p:sp>
    </p:spTree>
    <p:extLst>
      <p:ext uri="{BB962C8B-B14F-4D97-AF65-F5344CB8AC3E}">
        <p14:creationId xmlns:p14="http://schemas.microsoft.com/office/powerpoint/2010/main" val="8549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9CF4-F0B3-4F45-9B3D-4BE4A8B730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66F1D9-02F8-435E-B878-17C893E60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1B808-555A-4F69-AD5F-A3ECB61BBC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A724EB-01B1-4902-8C1E-E772F16B58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B77F15-D883-4529-9C8B-DB8D243BF3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0127C4-AAC1-4529-9F07-F0CBF4F7E629}"/>
              </a:ext>
            </a:extLst>
          </p:cNvPr>
          <p:cNvSpPr>
            <a:spLocks noGrp="1"/>
          </p:cNvSpPr>
          <p:nvPr>
            <p:ph type="dt" sz="half" idx="10"/>
          </p:nvPr>
        </p:nvSpPr>
        <p:spPr/>
        <p:txBody>
          <a:bodyPr/>
          <a:lstStyle/>
          <a:p>
            <a:fld id="{85CD2F4F-3925-43DF-8F03-13140802F73B}" type="datetime1">
              <a:rPr lang="en-GB" smtClean="0"/>
              <a:t>10/03/2026</a:t>
            </a:fld>
            <a:endParaRPr lang="en-GB" dirty="0"/>
          </a:p>
        </p:txBody>
      </p:sp>
      <p:sp>
        <p:nvSpPr>
          <p:cNvPr id="8" name="Footer Placeholder 7">
            <a:extLst>
              <a:ext uri="{FF2B5EF4-FFF2-40B4-BE49-F238E27FC236}">
                <a16:creationId xmlns:a16="http://schemas.microsoft.com/office/drawing/2014/main" id="{37616D1E-D3C2-40CC-961B-286CC7A0DD92}"/>
              </a:ext>
            </a:extLst>
          </p:cNvPr>
          <p:cNvSpPr>
            <a:spLocks noGrp="1"/>
          </p:cNvSpPr>
          <p:nvPr>
            <p:ph type="ftr" sz="quarter" idx="11"/>
          </p:nvPr>
        </p:nvSpPr>
        <p:spPr/>
        <p:txBody>
          <a:bodyPr/>
          <a:lstStyle/>
          <a:p>
            <a:r>
              <a:rPr lang="en-GB" dirty="0"/>
              <a:t>GREAT-2 Training Presentation 1 Introduction V0.1 02-12-22</a:t>
            </a:r>
          </a:p>
        </p:txBody>
      </p:sp>
      <p:sp>
        <p:nvSpPr>
          <p:cNvPr id="9" name="Slide Number Placeholder 8">
            <a:extLst>
              <a:ext uri="{FF2B5EF4-FFF2-40B4-BE49-F238E27FC236}">
                <a16:creationId xmlns:a16="http://schemas.microsoft.com/office/drawing/2014/main" id="{EA401AD7-2ECB-4411-B10B-3728C245B142}"/>
              </a:ext>
            </a:extLst>
          </p:cNvPr>
          <p:cNvSpPr>
            <a:spLocks noGrp="1"/>
          </p:cNvSpPr>
          <p:nvPr>
            <p:ph type="sldNum" sz="quarter" idx="12"/>
          </p:nvPr>
        </p:nvSpPr>
        <p:spPr/>
        <p:txBody>
          <a:bodyPr/>
          <a:lstStyle/>
          <a:p>
            <a:fld id="{8DC25873-D336-487A-A319-996D5E8BF626}" type="slidenum">
              <a:rPr lang="en-GB" smtClean="0"/>
              <a:t>‹#›</a:t>
            </a:fld>
            <a:endParaRPr lang="en-GB" dirty="0"/>
          </a:p>
        </p:txBody>
      </p:sp>
    </p:spTree>
    <p:extLst>
      <p:ext uri="{BB962C8B-B14F-4D97-AF65-F5344CB8AC3E}">
        <p14:creationId xmlns:p14="http://schemas.microsoft.com/office/powerpoint/2010/main" val="421079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2057-BB0A-4AA2-B82F-523CA8013E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B40822-F1DC-4520-81D5-5693AB5D9CB4}"/>
              </a:ext>
            </a:extLst>
          </p:cNvPr>
          <p:cNvSpPr>
            <a:spLocks noGrp="1"/>
          </p:cNvSpPr>
          <p:nvPr>
            <p:ph type="dt" sz="half" idx="10"/>
          </p:nvPr>
        </p:nvSpPr>
        <p:spPr/>
        <p:txBody>
          <a:bodyPr/>
          <a:lstStyle/>
          <a:p>
            <a:fld id="{ED1FF03A-D5FE-4EBA-A89E-32504AD4396E}" type="datetime1">
              <a:rPr lang="en-GB" smtClean="0"/>
              <a:t>10/03/2026</a:t>
            </a:fld>
            <a:endParaRPr lang="en-GB" dirty="0"/>
          </a:p>
        </p:txBody>
      </p:sp>
      <p:sp>
        <p:nvSpPr>
          <p:cNvPr id="4" name="Footer Placeholder 3">
            <a:extLst>
              <a:ext uri="{FF2B5EF4-FFF2-40B4-BE49-F238E27FC236}">
                <a16:creationId xmlns:a16="http://schemas.microsoft.com/office/drawing/2014/main" id="{0D0AD1AE-0A84-4C96-BBFA-2903788AFACD}"/>
              </a:ext>
            </a:extLst>
          </p:cNvPr>
          <p:cNvSpPr>
            <a:spLocks noGrp="1"/>
          </p:cNvSpPr>
          <p:nvPr>
            <p:ph type="ftr" sz="quarter" idx="11"/>
          </p:nvPr>
        </p:nvSpPr>
        <p:spPr/>
        <p:txBody>
          <a:bodyPr/>
          <a:lstStyle/>
          <a:p>
            <a:r>
              <a:rPr lang="en-GB" dirty="0"/>
              <a:t>GREAT-2 Training Presentation 1 Introduction V0.1 02-12-22</a:t>
            </a:r>
          </a:p>
        </p:txBody>
      </p:sp>
      <p:sp>
        <p:nvSpPr>
          <p:cNvPr id="5" name="Slide Number Placeholder 4">
            <a:extLst>
              <a:ext uri="{FF2B5EF4-FFF2-40B4-BE49-F238E27FC236}">
                <a16:creationId xmlns:a16="http://schemas.microsoft.com/office/drawing/2014/main" id="{1BD80C16-B016-42C2-818D-70F7A97CBFEF}"/>
              </a:ext>
            </a:extLst>
          </p:cNvPr>
          <p:cNvSpPr>
            <a:spLocks noGrp="1"/>
          </p:cNvSpPr>
          <p:nvPr>
            <p:ph type="sldNum" sz="quarter" idx="12"/>
          </p:nvPr>
        </p:nvSpPr>
        <p:spPr/>
        <p:txBody>
          <a:bodyPr/>
          <a:lstStyle/>
          <a:p>
            <a:fld id="{8DC25873-D336-487A-A319-996D5E8BF626}" type="slidenum">
              <a:rPr lang="en-GB" smtClean="0"/>
              <a:t>‹#›</a:t>
            </a:fld>
            <a:endParaRPr lang="en-GB" dirty="0"/>
          </a:p>
        </p:txBody>
      </p:sp>
    </p:spTree>
    <p:extLst>
      <p:ext uri="{BB962C8B-B14F-4D97-AF65-F5344CB8AC3E}">
        <p14:creationId xmlns:p14="http://schemas.microsoft.com/office/powerpoint/2010/main" val="27220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04839-0D3A-42F5-B473-E621341C2CBC}"/>
              </a:ext>
            </a:extLst>
          </p:cNvPr>
          <p:cNvSpPr>
            <a:spLocks noGrp="1"/>
          </p:cNvSpPr>
          <p:nvPr>
            <p:ph type="dt" sz="half" idx="10"/>
          </p:nvPr>
        </p:nvSpPr>
        <p:spPr/>
        <p:txBody>
          <a:bodyPr/>
          <a:lstStyle/>
          <a:p>
            <a:fld id="{8E4648A0-328B-46BB-84AD-52F1B7198D73}" type="datetime1">
              <a:rPr lang="en-GB" smtClean="0"/>
              <a:t>10/03/2026</a:t>
            </a:fld>
            <a:endParaRPr lang="en-GB" dirty="0"/>
          </a:p>
        </p:txBody>
      </p:sp>
      <p:sp>
        <p:nvSpPr>
          <p:cNvPr id="3" name="Footer Placeholder 2">
            <a:extLst>
              <a:ext uri="{FF2B5EF4-FFF2-40B4-BE49-F238E27FC236}">
                <a16:creationId xmlns:a16="http://schemas.microsoft.com/office/drawing/2014/main" id="{7AA721E5-A67E-4296-84FD-FF7E70C47FE9}"/>
              </a:ext>
            </a:extLst>
          </p:cNvPr>
          <p:cNvSpPr>
            <a:spLocks noGrp="1"/>
          </p:cNvSpPr>
          <p:nvPr>
            <p:ph type="ftr" sz="quarter" idx="11"/>
          </p:nvPr>
        </p:nvSpPr>
        <p:spPr/>
        <p:txBody>
          <a:bodyPr/>
          <a:lstStyle/>
          <a:p>
            <a:r>
              <a:rPr lang="en-GB" dirty="0"/>
              <a:t>GREAT-2 Training Presentation 1 Introduction V0.1 02-12-22</a:t>
            </a:r>
          </a:p>
        </p:txBody>
      </p:sp>
      <p:sp>
        <p:nvSpPr>
          <p:cNvPr id="4" name="Slide Number Placeholder 3">
            <a:extLst>
              <a:ext uri="{FF2B5EF4-FFF2-40B4-BE49-F238E27FC236}">
                <a16:creationId xmlns:a16="http://schemas.microsoft.com/office/drawing/2014/main" id="{1CD9FCD0-B7A0-45FD-8002-3B7ADBBFBE99}"/>
              </a:ext>
            </a:extLst>
          </p:cNvPr>
          <p:cNvSpPr>
            <a:spLocks noGrp="1"/>
          </p:cNvSpPr>
          <p:nvPr>
            <p:ph type="sldNum" sz="quarter" idx="12"/>
          </p:nvPr>
        </p:nvSpPr>
        <p:spPr/>
        <p:txBody>
          <a:bodyPr/>
          <a:lstStyle/>
          <a:p>
            <a:fld id="{8DC25873-D336-487A-A319-996D5E8BF626}" type="slidenum">
              <a:rPr lang="en-GB" smtClean="0"/>
              <a:t>‹#›</a:t>
            </a:fld>
            <a:endParaRPr lang="en-GB" dirty="0"/>
          </a:p>
        </p:txBody>
      </p:sp>
    </p:spTree>
    <p:extLst>
      <p:ext uri="{BB962C8B-B14F-4D97-AF65-F5344CB8AC3E}">
        <p14:creationId xmlns:p14="http://schemas.microsoft.com/office/powerpoint/2010/main" val="323798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6901-313F-4AB5-8492-745BBF331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57C630-C276-4598-804E-CCB09A751F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DF8294-A6F7-475B-B64E-5C92320BE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852F-200F-4859-9566-091A92C88C50}"/>
              </a:ext>
            </a:extLst>
          </p:cNvPr>
          <p:cNvSpPr>
            <a:spLocks noGrp="1"/>
          </p:cNvSpPr>
          <p:nvPr>
            <p:ph type="dt" sz="half" idx="10"/>
          </p:nvPr>
        </p:nvSpPr>
        <p:spPr/>
        <p:txBody>
          <a:bodyPr/>
          <a:lstStyle/>
          <a:p>
            <a:fld id="{E4591335-CD84-426D-B764-70B4E8F8A2E9}" type="datetime1">
              <a:rPr lang="en-GB" smtClean="0"/>
              <a:t>10/03/2026</a:t>
            </a:fld>
            <a:endParaRPr lang="en-GB" dirty="0"/>
          </a:p>
        </p:txBody>
      </p:sp>
      <p:sp>
        <p:nvSpPr>
          <p:cNvPr id="6" name="Footer Placeholder 5">
            <a:extLst>
              <a:ext uri="{FF2B5EF4-FFF2-40B4-BE49-F238E27FC236}">
                <a16:creationId xmlns:a16="http://schemas.microsoft.com/office/drawing/2014/main" id="{F6FB9D36-5E1E-4792-9268-27F58F8CC341}"/>
              </a:ext>
            </a:extLst>
          </p:cNvPr>
          <p:cNvSpPr>
            <a:spLocks noGrp="1"/>
          </p:cNvSpPr>
          <p:nvPr>
            <p:ph type="ftr" sz="quarter" idx="11"/>
          </p:nvPr>
        </p:nvSpPr>
        <p:spPr/>
        <p:txBody>
          <a:bodyPr/>
          <a:lstStyle/>
          <a:p>
            <a:r>
              <a:rPr lang="en-GB" dirty="0"/>
              <a:t>GREAT-2 Training Presentation 1 Introduction V0.1 02-12-22</a:t>
            </a:r>
          </a:p>
        </p:txBody>
      </p:sp>
      <p:sp>
        <p:nvSpPr>
          <p:cNvPr id="7" name="Slide Number Placeholder 6">
            <a:extLst>
              <a:ext uri="{FF2B5EF4-FFF2-40B4-BE49-F238E27FC236}">
                <a16:creationId xmlns:a16="http://schemas.microsoft.com/office/drawing/2014/main" id="{4BAE4D3A-F5BF-4D87-B031-0099978D3ACC}"/>
              </a:ext>
            </a:extLst>
          </p:cNvPr>
          <p:cNvSpPr>
            <a:spLocks noGrp="1"/>
          </p:cNvSpPr>
          <p:nvPr>
            <p:ph type="sldNum" sz="quarter" idx="12"/>
          </p:nvPr>
        </p:nvSpPr>
        <p:spPr/>
        <p:txBody>
          <a:bodyPr/>
          <a:lstStyle/>
          <a:p>
            <a:fld id="{8DC25873-D336-487A-A319-996D5E8BF626}" type="slidenum">
              <a:rPr lang="en-GB" smtClean="0"/>
              <a:t>‹#›</a:t>
            </a:fld>
            <a:endParaRPr lang="en-GB" dirty="0"/>
          </a:p>
        </p:txBody>
      </p:sp>
    </p:spTree>
    <p:extLst>
      <p:ext uri="{BB962C8B-B14F-4D97-AF65-F5344CB8AC3E}">
        <p14:creationId xmlns:p14="http://schemas.microsoft.com/office/powerpoint/2010/main" val="28181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F2D1-1785-4561-8FE9-427B792BE3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743DFE-CC7D-4E7C-BF05-38DB4D1804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6D41F28-0192-4F74-B534-07975D744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9C97F0-A32E-4171-93D2-CD769E5666B5}"/>
              </a:ext>
            </a:extLst>
          </p:cNvPr>
          <p:cNvSpPr>
            <a:spLocks noGrp="1"/>
          </p:cNvSpPr>
          <p:nvPr>
            <p:ph type="dt" sz="half" idx="10"/>
          </p:nvPr>
        </p:nvSpPr>
        <p:spPr/>
        <p:txBody>
          <a:bodyPr/>
          <a:lstStyle/>
          <a:p>
            <a:fld id="{3C5A9075-2245-44B9-B073-35B1EEF6492B}" type="datetime1">
              <a:rPr lang="en-GB" smtClean="0"/>
              <a:t>10/03/2026</a:t>
            </a:fld>
            <a:endParaRPr lang="en-GB" dirty="0"/>
          </a:p>
        </p:txBody>
      </p:sp>
      <p:sp>
        <p:nvSpPr>
          <p:cNvPr id="6" name="Footer Placeholder 5">
            <a:extLst>
              <a:ext uri="{FF2B5EF4-FFF2-40B4-BE49-F238E27FC236}">
                <a16:creationId xmlns:a16="http://schemas.microsoft.com/office/drawing/2014/main" id="{110161AC-137F-4F59-9901-1C91B5ED18D6}"/>
              </a:ext>
            </a:extLst>
          </p:cNvPr>
          <p:cNvSpPr>
            <a:spLocks noGrp="1"/>
          </p:cNvSpPr>
          <p:nvPr>
            <p:ph type="ftr" sz="quarter" idx="11"/>
          </p:nvPr>
        </p:nvSpPr>
        <p:spPr/>
        <p:txBody>
          <a:bodyPr/>
          <a:lstStyle/>
          <a:p>
            <a:r>
              <a:rPr lang="en-GB" dirty="0"/>
              <a:t>GREAT-2 Training Presentation 1 Introduction V0.1 02-12-22</a:t>
            </a:r>
          </a:p>
        </p:txBody>
      </p:sp>
      <p:sp>
        <p:nvSpPr>
          <p:cNvPr id="7" name="Slide Number Placeholder 6">
            <a:extLst>
              <a:ext uri="{FF2B5EF4-FFF2-40B4-BE49-F238E27FC236}">
                <a16:creationId xmlns:a16="http://schemas.microsoft.com/office/drawing/2014/main" id="{9DC70FC5-DBFC-4C43-A687-7DE7345BB85B}"/>
              </a:ext>
            </a:extLst>
          </p:cNvPr>
          <p:cNvSpPr>
            <a:spLocks noGrp="1"/>
          </p:cNvSpPr>
          <p:nvPr>
            <p:ph type="sldNum" sz="quarter" idx="12"/>
          </p:nvPr>
        </p:nvSpPr>
        <p:spPr/>
        <p:txBody>
          <a:bodyPr/>
          <a:lstStyle/>
          <a:p>
            <a:fld id="{8DC25873-D336-487A-A319-996D5E8BF626}" type="slidenum">
              <a:rPr lang="en-GB" smtClean="0"/>
              <a:t>‹#›</a:t>
            </a:fld>
            <a:endParaRPr lang="en-GB" dirty="0"/>
          </a:p>
        </p:txBody>
      </p:sp>
    </p:spTree>
    <p:extLst>
      <p:ext uri="{BB962C8B-B14F-4D97-AF65-F5344CB8AC3E}">
        <p14:creationId xmlns:p14="http://schemas.microsoft.com/office/powerpoint/2010/main" val="1984391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E102-428B-484B-A3CF-F6F6297E43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A5BAC4-FF72-453F-A3D9-0F3C0E63CC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701867-11C0-4366-96AF-AF77556E8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E8683-AB5C-40F0-9976-DAD9A9256C6F}" type="datetime1">
              <a:rPr lang="en-GB" smtClean="0"/>
              <a:t>10/03/2026</a:t>
            </a:fld>
            <a:endParaRPr lang="en-GB" dirty="0"/>
          </a:p>
        </p:txBody>
      </p:sp>
      <p:sp>
        <p:nvSpPr>
          <p:cNvPr id="5" name="Footer Placeholder 4">
            <a:extLst>
              <a:ext uri="{FF2B5EF4-FFF2-40B4-BE49-F238E27FC236}">
                <a16:creationId xmlns:a16="http://schemas.microsoft.com/office/drawing/2014/main" id="{A1FA0BD3-636E-4DC8-BA51-CAFA2BDC6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GREAT-2 Training Presentation 1 Introduction V0.1 02-12-22</a:t>
            </a:r>
          </a:p>
        </p:txBody>
      </p:sp>
      <p:sp>
        <p:nvSpPr>
          <p:cNvPr id="6" name="Slide Number Placeholder 5">
            <a:extLst>
              <a:ext uri="{FF2B5EF4-FFF2-40B4-BE49-F238E27FC236}">
                <a16:creationId xmlns:a16="http://schemas.microsoft.com/office/drawing/2014/main" id="{51EC18D0-15F4-4ADA-A4D4-BD1C685DF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25873-D336-487A-A319-996D5E8BF626}" type="slidenum">
              <a:rPr lang="en-GB" smtClean="0"/>
              <a:t>‹#›</a:t>
            </a:fld>
            <a:endParaRPr lang="en-GB" dirty="0"/>
          </a:p>
        </p:txBody>
      </p:sp>
    </p:spTree>
    <p:extLst>
      <p:ext uri="{BB962C8B-B14F-4D97-AF65-F5344CB8AC3E}">
        <p14:creationId xmlns:p14="http://schemas.microsoft.com/office/powerpoint/2010/main" val="3291358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F498B81-4A1F-C114-66EC-92CAF3C2C58B}"/>
              </a:ext>
            </a:extLst>
          </p:cNvPr>
          <p:cNvSpPr txBox="1">
            <a:spLocks noGrp="1"/>
          </p:cNvSpPr>
          <p:nvPr>
            <p:ph type="title" idx="4294967295"/>
          </p:nvPr>
        </p:nvSpPr>
        <p:spPr>
          <a:xfrm>
            <a:off x="1524000" y="3172223"/>
            <a:ext cx="9144000" cy="16723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359568"/>
                </a:solidFill>
                <a:effectLst/>
                <a:uLnTx/>
                <a:uFillTx/>
                <a:latin typeface="Arial" panose="020B0604020202020204" pitchFamily="34" charset="0"/>
                <a:ea typeface="+mj-ea"/>
                <a:cs typeface="Arial" panose="020B0604020202020204" pitchFamily="34" charset="0"/>
              </a:rPr>
              <a:t>Prescribing Trial Treatment</a:t>
            </a:r>
            <a:endParaRPr kumimoji="0" lang="en-GB" sz="7200" b="0" i="0" u="none" strike="noStrike" kern="1200" cap="none" spc="0" normalizeH="0" baseline="0" noProof="0" dirty="0">
              <a:ln>
                <a:noFill/>
              </a:ln>
              <a:solidFill>
                <a:srgbClr val="359568"/>
              </a:solidFill>
              <a:effectLst/>
              <a:uLnTx/>
              <a:uFillTx/>
              <a:latin typeface="+mj-lt"/>
              <a:ea typeface="+mj-ea"/>
              <a:cs typeface="+mj-cs"/>
            </a:endParaRPr>
          </a:p>
        </p:txBody>
      </p:sp>
      <p:sp>
        <p:nvSpPr>
          <p:cNvPr id="4" name="Footer Placeholder 3">
            <a:extLst>
              <a:ext uri="{FF2B5EF4-FFF2-40B4-BE49-F238E27FC236}">
                <a16:creationId xmlns:a16="http://schemas.microsoft.com/office/drawing/2014/main" id="{C6F9D7F3-8CE6-43E2-A3E0-5D15EED0DC77}"/>
              </a:ext>
            </a:extLst>
          </p:cNvPr>
          <p:cNvSpPr>
            <a:spLocks noGrp="1"/>
          </p:cNvSpPr>
          <p:nvPr>
            <p:ph type="ftr" sz="quarter" idx="11"/>
          </p:nvPr>
        </p:nvSpPr>
        <p:spPr>
          <a:xfrm>
            <a:off x="716138" y="6290437"/>
            <a:ext cx="5288422" cy="365125"/>
          </a:xfrm>
        </p:spPr>
        <p:txBody>
          <a:bodyPr/>
          <a:lstStyle/>
          <a:p>
            <a:pPr algn="l"/>
            <a:r>
              <a:rPr lang="en-GB" dirty="0">
                <a:solidFill>
                  <a:schemeClr val="tx1"/>
                </a:solidFill>
              </a:rPr>
              <a:t>6 ESCAPE Training Presentation Trial Treatment V1 30-01-26</a:t>
            </a:r>
            <a:endParaRPr lang="en-GB" dirty="0">
              <a:solidFill>
                <a:schemeClr val="tx1"/>
              </a:solidFill>
              <a:highlight>
                <a:srgbClr val="FFFF00"/>
              </a:highlight>
            </a:endParaRPr>
          </a:p>
        </p:txBody>
      </p:sp>
      <p:sp>
        <p:nvSpPr>
          <p:cNvPr id="6" name="Slide Number Placeholder 5">
            <a:extLst>
              <a:ext uri="{FF2B5EF4-FFF2-40B4-BE49-F238E27FC236}">
                <a16:creationId xmlns:a16="http://schemas.microsoft.com/office/drawing/2014/main" id="{83788640-EEF7-466C-9813-970DB2D849DD}"/>
              </a:ext>
            </a:extLst>
          </p:cNvPr>
          <p:cNvSpPr>
            <a:spLocks noGrp="1"/>
          </p:cNvSpPr>
          <p:nvPr>
            <p:ph type="sldNum" sz="quarter" idx="12"/>
          </p:nvPr>
        </p:nvSpPr>
        <p:spPr/>
        <p:txBody>
          <a:bodyPr/>
          <a:lstStyle/>
          <a:p>
            <a:fld id="{8DC25873-D336-487A-A319-996D5E8BF626}" type="slidenum">
              <a:rPr lang="en-GB" smtClean="0"/>
              <a:t>1</a:t>
            </a:fld>
            <a:endParaRPr lang="en-GB" dirty="0"/>
          </a:p>
        </p:txBody>
      </p:sp>
      <p:pic>
        <p:nvPicPr>
          <p:cNvPr id="2" name="Picture 1">
            <a:extLst>
              <a:ext uri="{FF2B5EF4-FFF2-40B4-BE49-F238E27FC236}">
                <a16:creationId xmlns:a16="http://schemas.microsoft.com/office/drawing/2014/main" id="{0E3B6513-0588-79F6-1B66-CE5F1CA9BA4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6704" y="1576246"/>
            <a:ext cx="2218592" cy="1595977"/>
          </a:xfrm>
          <a:prstGeom prst="rect">
            <a:avLst/>
          </a:prstGeom>
          <a:noFill/>
          <a:ln>
            <a:noFill/>
          </a:ln>
        </p:spPr>
      </p:pic>
      <p:pic>
        <p:nvPicPr>
          <p:cNvPr id="5" name="Picture 4">
            <a:extLst>
              <a:ext uri="{FF2B5EF4-FFF2-40B4-BE49-F238E27FC236}">
                <a16:creationId xmlns:a16="http://schemas.microsoft.com/office/drawing/2014/main" id="{06A739A9-7CED-AB6A-D3E4-AE88B4CEC4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51583" y="136525"/>
            <a:ext cx="4438273" cy="688908"/>
          </a:xfrm>
          <a:prstGeom prst="rect">
            <a:avLst/>
          </a:prstGeom>
        </p:spPr>
      </p:pic>
    </p:spTree>
    <p:extLst>
      <p:ext uri="{BB962C8B-B14F-4D97-AF65-F5344CB8AC3E}">
        <p14:creationId xmlns:p14="http://schemas.microsoft.com/office/powerpoint/2010/main" val="294209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AC54C-A440-EC50-1AE2-61A53AFA96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30E2FA-5A55-6A8D-69C2-D334BA6470AA}"/>
              </a:ext>
            </a:extLst>
          </p:cNvPr>
          <p:cNvSpPr txBox="1">
            <a:spLocks noGrp="1"/>
          </p:cNvSpPr>
          <p:nvPr>
            <p:ph type="title" idx="4294967295"/>
          </p:nvPr>
        </p:nvSpPr>
        <p:spPr>
          <a:xfrm>
            <a:off x="1668161" y="-593124"/>
            <a:ext cx="611659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Recording Background Therapies on eCRF visit 3 and 4</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a:extLst>
              <a:ext uri="{FF2B5EF4-FFF2-40B4-BE49-F238E27FC236}">
                <a16:creationId xmlns:a16="http://schemas.microsoft.com/office/drawing/2014/main" id="{221E26B4-952C-1D4E-9BA8-8EFB53D8E219}"/>
              </a:ext>
            </a:extLst>
          </p:cNvPr>
          <p:cNvSpPr txBox="1">
            <a:spLocks/>
          </p:cNvSpPr>
          <p:nvPr/>
        </p:nvSpPr>
        <p:spPr>
          <a:xfrm>
            <a:off x="617415" y="1138756"/>
            <a:ext cx="10957169"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359568"/>
                </a:solidFill>
                <a:effectLst/>
                <a:uLnTx/>
                <a:uFillTx/>
                <a:latin typeface="Arial" panose="020B0604020202020204" pitchFamily="34" charset="0"/>
                <a:ea typeface="+mn-ea"/>
                <a:cs typeface="Arial" panose="020B0604020202020204" pitchFamily="34" charset="0"/>
              </a:rPr>
              <a:t>Recording Eradication Treatment on eCRF</a:t>
            </a:r>
            <a:endParaRPr kumimoji="0" lang="en-GB" sz="3200" b="1" i="0" u="none" strike="noStrike" kern="1200" cap="none" spc="0" normalizeH="0" baseline="0" noProof="0">
              <a:ln>
                <a:noFill/>
              </a:ln>
              <a:solidFill>
                <a:srgbClr val="35956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DF40175B-84F8-A884-E7AB-1E2A932EED80}"/>
              </a:ext>
            </a:extLst>
          </p:cNvPr>
          <p:cNvSpPr txBox="1"/>
          <p:nvPr/>
        </p:nvSpPr>
        <p:spPr>
          <a:xfrm>
            <a:off x="633046" y="2162504"/>
            <a:ext cx="11030712" cy="3908762"/>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dirty="0"/>
              <a:t>Eradication trial treatment compliance to be confirmed verbally at visit 3 and visit 4 and recorded on Castor </a:t>
            </a:r>
          </a:p>
          <a:p>
            <a:pPr>
              <a:spcAft>
                <a:spcPts val="600"/>
              </a:spcAft>
            </a:pPr>
            <a:endParaRPr lang="en-GB" dirty="0"/>
          </a:p>
          <a:p>
            <a:pPr>
              <a:spcAft>
                <a:spcPts val="600"/>
              </a:spcAft>
            </a:pPr>
            <a:r>
              <a:rPr lang="en-GB" dirty="0"/>
              <a:t>Treatment compliance checks at visit 3 &amp; 4: </a:t>
            </a:r>
          </a:p>
          <a:p>
            <a:pPr marL="285750" indent="-285750">
              <a:spcAft>
                <a:spcPts val="600"/>
              </a:spcAft>
              <a:buFont typeface="Arial" panose="020B0604020202020204" pitchFamily="34" charset="0"/>
              <a:buChar char="•"/>
            </a:pPr>
            <a:r>
              <a:rPr lang="en-GB" dirty="0"/>
              <a:t>Record treatment end date </a:t>
            </a:r>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r>
              <a:rPr lang="en-GB" dirty="0"/>
              <a:t>Whether treatment was taken for full period prescribed </a:t>
            </a:r>
          </a:p>
          <a:p>
            <a:pPr marL="285750" indent="-285750">
              <a:spcAft>
                <a:spcPts val="600"/>
              </a:spcAft>
              <a:buFont typeface="Arial" panose="020B0604020202020204" pitchFamily="34" charset="0"/>
              <a:buChar char="•"/>
            </a:pPr>
            <a:r>
              <a:rPr lang="en-GB" dirty="0"/>
              <a:t>If not, reason treatment not completed</a:t>
            </a:r>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r>
              <a:rPr lang="en-GB" dirty="0"/>
              <a:t>Whether any doses missed </a:t>
            </a:r>
          </a:p>
          <a:p>
            <a:pPr marL="285750" indent="-285750">
              <a:spcAft>
                <a:spcPts val="600"/>
              </a:spcAft>
              <a:buFont typeface="Arial" panose="020B0604020202020204" pitchFamily="34" charset="0"/>
              <a:buChar char="•"/>
            </a:pPr>
            <a:r>
              <a:rPr lang="en-GB" dirty="0"/>
              <a:t>If yes, number of days with missed doses</a:t>
            </a:r>
          </a:p>
          <a:p>
            <a:pPr marL="285750" indent="-285750">
              <a:spcAft>
                <a:spcPts val="600"/>
              </a:spcAft>
              <a:buFont typeface="Arial" panose="020B0604020202020204" pitchFamily="34" charset="0"/>
              <a:buChar char="•"/>
            </a:pPr>
            <a:endParaRPr lang="en-GB" dirty="0"/>
          </a:p>
        </p:txBody>
      </p:sp>
      <p:sp>
        <p:nvSpPr>
          <p:cNvPr id="6" name="Slide Number Placeholder 5">
            <a:extLst>
              <a:ext uri="{FF2B5EF4-FFF2-40B4-BE49-F238E27FC236}">
                <a16:creationId xmlns:a16="http://schemas.microsoft.com/office/drawing/2014/main" id="{9B136747-974C-CCBF-7EBB-F0FBD2D7517B}"/>
              </a:ext>
            </a:extLst>
          </p:cNvPr>
          <p:cNvSpPr>
            <a:spLocks noGrp="1"/>
          </p:cNvSpPr>
          <p:nvPr>
            <p:ph type="sldNum" sz="quarter" idx="12"/>
          </p:nvPr>
        </p:nvSpPr>
        <p:spPr/>
        <p:txBody>
          <a:bodyPr/>
          <a:lstStyle/>
          <a:p>
            <a:fld id="{8DC25873-D336-487A-A319-996D5E8BF626}" type="slidenum">
              <a:rPr lang="en-GB" smtClean="0"/>
              <a:t>10</a:t>
            </a:fld>
            <a:endParaRPr lang="en-GB" dirty="0"/>
          </a:p>
        </p:txBody>
      </p:sp>
      <p:pic>
        <p:nvPicPr>
          <p:cNvPr id="3" name="Picture 2">
            <a:extLst>
              <a:ext uri="{FF2B5EF4-FFF2-40B4-BE49-F238E27FC236}">
                <a16:creationId xmlns:a16="http://schemas.microsoft.com/office/drawing/2014/main" id="{F7278EBF-7FBA-41FC-08E6-C05B944D9A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25485" y="164764"/>
            <a:ext cx="4438273" cy="688908"/>
          </a:xfrm>
          <a:prstGeom prst="rect">
            <a:avLst/>
          </a:prstGeom>
        </p:spPr>
      </p:pic>
    </p:spTree>
    <p:extLst>
      <p:ext uri="{BB962C8B-B14F-4D97-AF65-F5344CB8AC3E}">
        <p14:creationId xmlns:p14="http://schemas.microsoft.com/office/powerpoint/2010/main" val="308205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AA1F8-4508-D766-B9AA-05856F2797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DCB29-4BA3-3347-5E16-C54D11460ADE}"/>
              </a:ext>
            </a:extLst>
          </p:cNvPr>
          <p:cNvSpPr txBox="1">
            <a:spLocks noGrp="1"/>
          </p:cNvSpPr>
          <p:nvPr>
            <p:ph type="title" idx="4294967295"/>
          </p:nvPr>
        </p:nvSpPr>
        <p:spPr>
          <a:xfrm>
            <a:off x="617415" y="881127"/>
            <a:ext cx="10957169"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59568"/>
                </a:solidFill>
                <a:effectLst/>
                <a:uLnTx/>
                <a:uFillTx/>
                <a:latin typeface="Arial" panose="020B0604020202020204" pitchFamily="34" charset="0"/>
                <a:ea typeface="+mn-ea"/>
                <a:cs typeface="Arial" panose="020B0604020202020204" pitchFamily="34" charset="0"/>
              </a:rPr>
              <a:t>Recording Background Therapies on eCRF</a:t>
            </a:r>
            <a:endParaRPr kumimoji="0" lang="en-GB" sz="3200" b="1" i="0" u="none" strike="noStrike" kern="1200" cap="none" spc="0" normalizeH="0" baseline="0" noProof="0" dirty="0">
              <a:ln>
                <a:noFill/>
              </a:ln>
              <a:solidFill>
                <a:srgbClr val="35956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868B23B-054F-B59B-9513-159E9FB904C4}"/>
              </a:ext>
            </a:extLst>
          </p:cNvPr>
          <p:cNvSpPr txBox="1"/>
          <p:nvPr/>
        </p:nvSpPr>
        <p:spPr>
          <a:xfrm>
            <a:off x="633046" y="1844582"/>
            <a:ext cx="10720754" cy="2339102"/>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dirty="0"/>
              <a:t>Any medications prescribed for background therapy at visit 2 should be recorded on a Con Meds form on the eCRF</a:t>
            </a:r>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r>
              <a:rPr lang="en-GB" dirty="0"/>
              <a:t>These should not be entered as “trial medication”</a:t>
            </a:r>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r>
              <a:rPr lang="en-GB" dirty="0"/>
              <a:t>If participant is randomised to “Background therapy only”, the following message will appear on eCRF for trial treatment:</a:t>
            </a:r>
          </a:p>
        </p:txBody>
      </p:sp>
      <p:pic>
        <p:nvPicPr>
          <p:cNvPr id="4" name="Picture 3" descr="screenshot from database showing message if participant is randomised to background therapy only">
            <a:extLst>
              <a:ext uri="{FF2B5EF4-FFF2-40B4-BE49-F238E27FC236}">
                <a16:creationId xmlns:a16="http://schemas.microsoft.com/office/drawing/2014/main" id="{66521B31-1E0E-2497-2E6A-3E11972B5715}"/>
              </a:ext>
            </a:extLst>
          </p:cNvPr>
          <p:cNvPicPr>
            <a:picLocks noChangeAspect="1"/>
          </p:cNvPicPr>
          <p:nvPr/>
        </p:nvPicPr>
        <p:blipFill>
          <a:blip r:embed="rId2"/>
          <a:srcRect l="30395" t="16647" r="22789" b="67369"/>
          <a:stretch>
            <a:fillRect/>
          </a:stretch>
        </p:blipFill>
        <p:spPr>
          <a:xfrm>
            <a:off x="633046" y="4408475"/>
            <a:ext cx="10070924" cy="1848186"/>
          </a:xfrm>
          <a:prstGeom prst="rect">
            <a:avLst/>
          </a:prstGeom>
        </p:spPr>
      </p:pic>
      <p:sp>
        <p:nvSpPr>
          <p:cNvPr id="6" name="Slide Number Placeholder 5">
            <a:extLst>
              <a:ext uri="{FF2B5EF4-FFF2-40B4-BE49-F238E27FC236}">
                <a16:creationId xmlns:a16="http://schemas.microsoft.com/office/drawing/2014/main" id="{FE4EB901-8B50-AE73-0947-B8CA08C51855}"/>
              </a:ext>
            </a:extLst>
          </p:cNvPr>
          <p:cNvSpPr>
            <a:spLocks noGrp="1"/>
          </p:cNvSpPr>
          <p:nvPr>
            <p:ph type="sldNum" sz="quarter" idx="12"/>
          </p:nvPr>
        </p:nvSpPr>
        <p:spPr/>
        <p:txBody>
          <a:bodyPr/>
          <a:lstStyle/>
          <a:p>
            <a:fld id="{8DC25873-D336-487A-A319-996D5E8BF626}" type="slidenum">
              <a:rPr lang="en-GB" smtClean="0"/>
              <a:t>11</a:t>
            </a:fld>
            <a:endParaRPr lang="en-GB" dirty="0"/>
          </a:p>
        </p:txBody>
      </p:sp>
      <p:pic>
        <p:nvPicPr>
          <p:cNvPr id="3" name="Picture 2">
            <a:extLst>
              <a:ext uri="{FF2B5EF4-FFF2-40B4-BE49-F238E27FC236}">
                <a16:creationId xmlns:a16="http://schemas.microsoft.com/office/drawing/2014/main" id="{D9C08D24-5566-2A45-0E4F-228929BCF5C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36311" y="192219"/>
            <a:ext cx="4438273" cy="688908"/>
          </a:xfrm>
          <a:prstGeom prst="rect">
            <a:avLst/>
          </a:prstGeom>
        </p:spPr>
      </p:pic>
    </p:spTree>
    <p:extLst>
      <p:ext uri="{BB962C8B-B14F-4D97-AF65-F5344CB8AC3E}">
        <p14:creationId xmlns:p14="http://schemas.microsoft.com/office/powerpoint/2010/main" val="3199785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BAA65B-55AD-0EFA-AC02-CEEABD3F545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Treatment allocation</a:t>
            </a:r>
          </a:p>
        </p:txBody>
      </p:sp>
      <p:sp>
        <p:nvSpPr>
          <p:cNvPr id="4" name="TextBox 3">
            <a:extLst>
              <a:ext uri="{FF2B5EF4-FFF2-40B4-BE49-F238E27FC236}">
                <a16:creationId xmlns:a16="http://schemas.microsoft.com/office/drawing/2014/main" id="{B79720E1-5045-472A-BA01-0830C815CC00}"/>
              </a:ext>
            </a:extLst>
          </p:cNvPr>
          <p:cNvSpPr txBox="1"/>
          <p:nvPr/>
        </p:nvSpPr>
        <p:spPr>
          <a:xfrm>
            <a:off x="633046" y="586154"/>
            <a:ext cx="10957169" cy="1446550"/>
          </a:xfrm>
          <a:prstGeom prst="rect">
            <a:avLst/>
          </a:prstGeom>
          <a:noFill/>
        </p:spPr>
        <p:txBody>
          <a:bodyPr wrap="square" rtlCol="0">
            <a:spAutoFit/>
          </a:bodyPr>
          <a:lstStyle/>
          <a:p>
            <a:r>
              <a:rPr lang="en-GB" sz="2400" b="1" dirty="0">
                <a:solidFill>
                  <a:srgbClr val="359568"/>
                </a:solidFill>
                <a:latin typeface="Arial" panose="020B0604020202020204" pitchFamily="34" charset="0"/>
                <a:cs typeface="Arial" panose="020B0604020202020204" pitchFamily="34" charset="0"/>
              </a:rPr>
              <a:t>Treatment allocation</a:t>
            </a:r>
            <a:endParaRPr lang="en-GB" sz="3200" b="1" dirty="0">
              <a:solidFill>
                <a:srgbClr val="359568"/>
              </a:solidFill>
              <a:latin typeface="Arial" panose="020B0604020202020204" pitchFamily="34" charset="0"/>
              <a:cs typeface="Arial" panose="020B0604020202020204" pitchFamily="34" charset="0"/>
            </a:endParaRPr>
          </a:p>
          <a:p>
            <a:pPr>
              <a:spcAft>
                <a:spcPts val="600"/>
              </a:spcAft>
            </a:pPr>
            <a:endParaRPr lang="en-GB" dirty="0">
              <a:latin typeface="Arial" panose="020B0604020202020204" pitchFamily="34" charset="0"/>
              <a:cs typeface="Arial" panose="020B0604020202020204" pitchFamily="34" charset="0"/>
            </a:endParaRPr>
          </a:p>
          <a:p>
            <a:pPr>
              <a:spcAft>
                <a:spcPts val="600"/>
              </a:spcAft>
            </a:pPr>
            <a:r>
              <a:rPr lang="en-GB" dirty="0">
                <a:latin typeface="Arial" panose="020B0604020202020204" pitchFamily="34" charset="0"/>
                <a:cs typeface="Arial" panose="020B0604020202020204" pitchFamily="34" charset="0"/>
              </a:rPr>
              <a:t>Participants randomised to one of two treatment pathways:</a:t>
            </a:r>
          </a:p>
          <a:p>
            <a:pPr>
              <a:spcAft>
                <a:spcPts val="600"/>
              </a:spcAft>
            </a:pPr>
            <a:r>
              <a:rPr lang="en-GB" dirty="0">
                <a:latin typeface="Arial" panose="020B0604020202020204" pitchFamily="34" charset="0"/>
                <a:cs typeface="Arial" panose="020B0604020202020204" pitchFamily="34" charset="0"/>
              </a:rPr>
              <a:t>Background therapy (comparator) or eradication treatment (intervention)</a:t>
            </a:r>
          </a:p>
        </p:txBody>
      </p:sp>
      <p:pic>
        <p:nvPicPr>
          <p:cNvPr id="9" name="Picture 8" descr="Table showing the comparator, intervention and formulation of trial treatment">
            <a:extLst>
              <a:ext uri="{FF2B5EF4-FFF2-40B4-BE49-F238E27FC236}">
                <a16:creationId xmlns:a16="http://schemas.microsoft.com/office/drawing/2014/main" id="{D5A674D8-BDA4-5066-B2CC-1E7D03202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45" y="2032704"/>
            <a:ext cx="9264717" cy="2133186"/>
          </a:xfrm>
          <a:prstGeom prst="rect">
            <a:avLst/>
          </a:prstGeom>
        </p:spPr>
      </p:pic>
      <p:sp>
        <p:nvSpPr>
          <p:cNvPr id="7" name="TextBox 6">
            <a:extLst>
              <a:ext uri="{FF2B5EF4-FFF2-40B4-BE49-F238E27FC236}">
                <a16:creationId xmlns:a16="http://schemas.microsoft.com/office/drawing/2014/main" id="{3C3F689C-2EDB-25DA-C1E7-9243058F7D8A}"/>
              </a:ext>
            </a:extLst>
          </p:cNvPr>
          <p:cNvSpPr txBox="1"/>
          <p:nvPr/>
        </p:nvSpPr>
        <p:spPr>
          <a:xfrm>
            <a:off x="633045" y="4339712"/>
            <a:ext cx="9986071" cy="923330"/>
          </a:xfrm>
          <a:prstGeom prst="rect">
            <a:avLst/>
          </a:prstGeom>
          <a:noFill/>
        </p:spPr>
        <p:txBody>
          <a:bodyPr wrap="square">
            <a:spAutoFit/>
          </a:bodyPr>
          <a:lstStyle/>
          <a:p>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trial is aimed at assessing efficacy, safety and cost effectiveness of </a:t>
            </a:r>
            <a:r>
              <a:rPr lang="en-GB"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 aeruginosa </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eradication treatment compared with background therapy only in bronchiectasis in current clinical practice used in the UK. </a:t>
            </a:r>
          </a:p>
        </p:txBody>
      </p:sp>
      <p:pic>
        <p:nvPicPr>
          <p:cNvPr id="2" name="Picture 1">
            <a:extLst>
              <a:ext uri="{FF2B5EF4-FFF2-40B4-BE49-F238E27FC236}">
                <a16:creationId xmlns:a16="http://schemas.microsoft.com/office/drawing/2014/main" id="{4DB2D78D-D905-EB27-AD5A-794274EB40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51942" y="192490"/>
            <a:ext cx="4438273" cy="688908"/>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2</a:t>
            </a:fld>
            <a:endParaRPr lang="en-GB" dirty="0"/>
          </a:p>
        </p:txBody>
      </p:sp>
    </p:spTree>
    <p:extLst>
      <p:ext uri="{BB962C8B-B14F-4D97-AF65-F5344CB8AC3E}">
        <p14:creationId xmlns:p14="http://schemas.microsoft.com/office/powerpoint/2010/main" val="4089016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C5C9B-1A3C-259C-8655-7ACBF1DE6A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31DC73-3A20-2B77-93BE-1503AB19129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Treatment pathways</a:t>
            </a:r>
          </a:p>
        </p:txBody>
      </p:sp>
      <p:sp>
        <p:nvSpPr>
          <p:cNvPr id="4" name="TextBox 3">
            <a:extLst>
              <a:ext uri="{FF2B5EF4-FFF2-40B4-BE49-F238E27FC236}">
                <a16:creationId xmlns:a16="http://schemas.microsoft.com/office/drawing/2014/main" id="{9E7BF5E5-D2B7-F55E-374A-190969232E4B}"/>
              </a:ext>
            </a:extLst>
          </p:cNvPr>
          <p:cNvSpPr txBox="1"/>
          <p:nvPr/>
        </p:nvSpPr>
        <p:spPr>
          <a:xfrm>
            <a:off x="375382" y="737324"/>
            <a:ext cx="11441235" cy="5801588"/>
          </a:xfrm>
          <a:prstGeom prst="rect">
            <a:avLst/>
          </a:prstGeom>
          <a:noFill/>
        </p:spPr>
        <p:txBody>
          <a:bodyPr wrap="square" rtlCol="0">
            <a:spAutoFit/>
          </a:bodyPr>
          <a:lstStyle/>
          <a:p>
            <a:r>
              <a:rPr lang="en-GB" sz="2400" b="1" dirty="0">
                <a:solidFill>
                  <a:srgbClr val="359568"/>
                </a:solidFill>
                <a:latin typeface="Arial" panose="020B0604020202020204" pitchFamily="34" charset="0"/>
                <a:cs typeface="Arial" panose="020B0604020202020204" pitchFamily="34" charset="0"/>
              </a:rPr>
              <a:t>Treatment pathways </a:t>
            </a:r>
            <a:endParaRPr lang="en-GB" sz="3200" b="1" dirty="0">
              <a:solidFill>
                <a:srgbClr val="359568"/>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spcAft>
                <a:spcPts val="600"/>
              </a:spcAft>
            </a:pPr>
            <a:r>
              <a:rPr lang="en-GB" sz="1700" u="sng" dirty="0">
                <a:latin typeface="Arial" panose="020B0604020202020204" pitchFamily="34" charset="0"/>
                <a:cs typeface="Arial" panose="020B0604020202020204" pitchFamily="34" charset="0"/>
              </a:rPr>
              <a:t>Background therapy </a:t>
            </a:r>
          </a:p>
          <a:p>
            <a:pPr>
              <a:spcAft>
                <a:spcPts val="600"/>
              </a:spcAft>
            </a:pPr>
            <a:r>
              <a:rPr lang="en-GB" sz="1700" dirty="0">
                <a:latin typeface="Arial" panose="020B0604020202020204" pitchFamily="34" charset="0"/>
                <a:cs typeface="Arial" panose="020B0604020202020204" pitchFamily="34" charset="0"/>
              </a:rPr>
              <a:t>Background therapy may consist of their existing bronchiectasis treatments such as airway clearance, bronchodilators, long term macrolide treatment or other symptomatic therapies </a:t>
            </a:r>
            <a:r>
              <a:rPr lang="en-GB" sz="1700" dirty="0" err="1">
                <a:latin typeface="Arial" panose="020B0604020202020204" pitchFamily="34" charset="0"/>
                <a:cs typeface="Arial" panose="020B0604020202020204" pitchFamily="34" charset="0"/>
              </a:rPr>
              <a:t>e.g</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mucoactive</a:t>
            </a:r>
            <a:r>
              <a:rPr lang="en-GB" sz="1700" dirty="0">
                <a:latin typeface="Arial" panose="020B0604020202020204" pitchFamily="34" charset="0"/>
                <a:cs typeface="Arial" panose="020B0604020202020204" pitchFamily="34" charset="0"/>
              </a:rPr>
              <a:t> drugs. Background therapy also includes administration of antibiotics if patients have symptoms of an exacerbation.</a:t>
            </a:r>
          </a:p>
          <a:p>
            <a:pPr>
              <a:spcAft>
                <a:spcPts val="600"/>
              </a:spcAft>
            </a:pPr>
            <a:endParaRPr lang="en-GB" sz="1700" dirty="0">
              <a:latin typeface="Arial" panose="020B0604020202020204" pitchFamily="34" charset="0"/>
              <a:cs typeface="Arial" panose="020B0604020202020204" pitchFamily="34" charset="0"/>
            </a:endParaRPr>
          </a:p>
          <a:p>
            <a:pPr>
              <a:spcAft>
                <a:spcPts val="600"/>
              </a:spcAft>
            </a:pPr>
            <a:r>
              <a:rPr lang="en-GB" sz="1700" dirty="0">
                <a:latin typeface="Arial" panose="020B0604020202020204" pitchFamily="34" charset="0"/>
                <a:cs typeface="Arial" panose="020B0604020202020204" pitchFamily="34" charset="0"/>
              </a:rPr>
              <a:t>If the participant has no symptoms of an acute exacerbation and the investigator judges that antibiotic treatment is not required, no treatment is offered.</a:t>
            </a:r>
          </a:p>
          <a:p>
            <a:pPr>
              <a:spcAft>
                <a:spcPts val="600"/>
              </a:spcAft>
            </a:pPr>
            <a:endParaRPr lang="en-GB" sz="1700" dirty="0">
              <a:latin typeface="Arial" panose="020B0604020202020204" pitchFamily="34" charset="0"/>
              <a:cs typeface="Arial" panose="020B0604020202020204" pitchFamily="34" charset="0"/>
            </a:endParaRPr>
          </a:p>
          <a:p>
            <a:pPr>
              <a:spcAft>
                <a:spcPts val="600"/>
              </a:spcAft>
            </a:pPr>
            <a:r>
              <a:rPr lang="en-GB" sz="1700" dirty="0">
                <a:latin typeface="Arial" panose="020B0604020202020204" pitchFamily="34" charset="0"/>
                <a:cs typeface="Arial" panose="020B0604020202020204" pitchFamily="34" charset="0"/>
              </a:rPr>
              <a:t>If the participant has an acute exacerbation or the investigator feels antibiotic treatment is required for symptomatic reasons, then an example oral antibiotic treatment would be ciprofloxacin 750mg twice daily for 14 days. </a:t>
            </a:r>
          </a:p>
          <a:p>
            <a:pPr>
              <a:spcAft>
                <a:spcPts val="600"/>
              </a:spcAft>
            </a:pPr>
            <a:endParaRPr lang="en-GB" sz="1700" dirty="0">
              <a:latin typeface="Arial" panose="020B0604020202020204" pitchFamily="34" charset="0"/>
              <a:cs typeface="Arial" panose="020B0604020202020204" pitchFamily="34" charset="0"/>
            </a:endParaRPr>
          </a:p>
          <a:p>
            <a:pPr>
              <a:spcAft>
                <a:spcPts val="600"/>
              </a:spcAft>
            </a:pPr>
            <a:r>
              <a:rPr lang="en-GB" sz="1700" dirty="0">
                <a:latin typeface="Arial" panose="020B0604020202020204" pitchFamily="34" charset="0"/>
                <a:cs typeface="Arial" panose="020B0604020202020204" pitchFamily="34" charset="0"/>
              </a:rPr>
              <a:t>Background therapy is not pre-defined in the protocol are not classified as IMPs.</a:t>
            </a:r>
          </a:p>
          <a:p>
            <a:pPr>
              <a:spcAft>
                <a:spcPts val="600"/>
              </a:spcAft>
            </a:pPr>
            <a:endParaRPr lang="en-GB" sz="1700" dirty="0">
              <a:latin typeface="Arial" panose="020B0604020202020204" pitchFamily="34" charset="0"/>
              <a:cs typeface="Arial" panose="020B0604020202020204" pitchFamily="34" charset="0"/>
            </a:endParaRPr>
          </a:p>
          <a:p>
            <a:pPr>
              <a:spcAft>
                <a:spcPts val="600"/>
              </a:spcAft>
            </a:pPr>
            <a:r>
              <a:rPr lang="en-GB" sz="1700" dirty="0">
                <a:latin typeface="Arial" panose="020B0604020202020204" pitchFamily="34" charset="0"/>
                <a:cs typeface="Arial" panose="020B0604020202020204" pitchFamily="34" charset="0"/>
              </a:rPr>
              <a:t>Participants in the comparator arm should not receive inhaled antibiotics during the first 3 months post randomisation.</a:t>
            </a:r>
          </a:p>
          <a:p>
            <a:pPr>
              <a:spcAft>
                <a:spcPts val="600"/>
              </a:spcAft>
            </a:pPr>
            <a:endParaRPr lang="en-GB" dirty="0">
              <a:latin typeface="Arial" panose="020B0604020202020204" pitchFamily="34" charset="0"/>
              <a:cs typeface="Arial" panose="020B0604020202020204" pitchFamily="34" charset="0"/>
            </a:endParaRPr>
          </a:p>
          <a:p>
            <a:pPr>
              <a:spcAft>
                <a:spcPts val="600"/>
              </a:spcAft>
            </a:pPr>
            <a:endParaRPr lang="en-GB" u="sng"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42F6F3FF-35F7-DFE0-F886-25D11D24B29F}"/>
              </a:ext>
            </a:extLst>
          </p:cNvPr>
          <p:cNvSpPr>
            <a:spLocks noGrp="1"/>
          </p:cNvSpPr>
          <p:nvPr>
            <p:ph type="sldNum" sz="quarter" idx="12"/>
          </p:nvPr>
        </p:nvSpPr>
        <p:spPr/>
        <p:txBody>
          <a:bodyPr/>
          <a:lstStyle/>
          <a:p>
            <a:fld id="{8DC25873-D336-487A-A319-996D5E8BF626}" type="slidenum">
              <a:rPr lang="en-GB" smtClean="0"/>
              <a:t>3</a:t>
            </a:fld>
            <a:endParaRPr lang="en-GB"/>
          </a:p>
        </p:txBody>
      </p:sp>
      <p:pic>
        <p:nvPicPr>
          <p:cNvPr id="2" name="Picture 1">
            <a:extLst>
              <a:ext uri="{FF2B5EF4-FFF2-40B4-BE49-F238E27FC236}">
                <a16:creationId xmlns:a16="http://schemas.microsoft.com/office/drawing/2014/main" id="{46810788-206E-5F0B-7475-6C5CD9CDEF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78344" y="210307"/>
            <a:ext cx="4438273" cy="688908"/>
          </a:xfrm>
          <a:prstGeom prst="rect">
            <a:avLst/>
          </a:prstGeom>
        </p:spPr>
      </p:pic>
    </p:spTree>
    <p:extLst>
      <p:ext uri="{BB962C8B-B14F-4D97-AF65-F5344CB8AC3E}">
        <p14:creationId xmlns:p14="http://schemas.microsoft.com/office/powerpoint/2010/main" val="58343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C7E29-C4EF-C449-59EB-AE453301DB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12BECE-7087-1798-310C-F9DB2B13E59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Treatment pathways part 2</a:t>
            </a:r>
          </a:p>
        </p:txBody>
      </p:sp>
      <p:sp>
        <p:nvSpPr>
          <p:cNvPr id="4" name="TextBox 3">
            <a:extLst>
              <a:ext uri="{FF2B5EF4-FFF2-40B4-BE49-F238E27FC236}">
                <a16:creationId xmlns:a16="http://schemas.microsoft.com/office/drawing/2014/main" id="{1B500521-D75E-1F7E-6D96-B56184963C3B}"/>
              </a:ext>
            </a:extLst>
          </p:cNvPr>
          <p:cNvSpPr txBox="1"/>
          <p:nvPr/>
        </p:nvSpPr>
        <p:spPr>
          <a:xfrm>
            <a:off x="396631" y="533192"/>
            <a:ext cx="10957169" cy="6324808"/>
          </a:xfrm>
          <a:prstGeom prst="rect">
            <a:avLst/>
          </a:prstGeom>
          <a:noFill/>
        </p:spPr>
        <p:txBody>
          <a:bodyPr wrap="square" rtlCol="0">
            <a:spAutoFit/>
          </a:bodyPr>
          <a:lstStyle/>
          <a:p>
            <a:r>
              <a:rPr lang="en-GB" sz="2400" b="1" dirty="0">
                <a:solidFill>
                  <a:srgbClr val="359568"/>
                </a:solidFill>
                <a:latin typeface="Arial" panose="020B0604020202020204" pitchFamily="34" charset="0"/>
                <a:cs typeface="Arial" panose="020B0604020202020204" pitchFamily="34" charset="0"/>
              </a:rPr>
              <a:t>Treatment pathways </a:t>
            </a:r>
            <a:endParaRPr lang="en-GB" sz="1600" dirty="0">
              <a:solidFill>
                <a:srgbClr val="359568"/>
              </a:solidFill>
              <a:latin typeface="Arial" panose="020B0604020202020204" pitchFamily="34" charset="0"/>
              <a:cs typeface="Arial" panose="020B0604020202020204" pitchFamily="34" charset="0"/>
            </a:endParaRPr>
          </a:p>
          <a:p>
            <a:pPr>
              <a:spcAft>
                <a:spcPts val="600"/>
              </a:spcAft>
            </a:pPr>
            <a:r>
              <a:rPr lang="en-GB" sz="1600" u="sng" dirty="0">
                <a:latin typeface="Arial" panose="020B0604020202020204" pitchFamily="34" charset="0"/>
                <a:cs typeface="Arial" panose="020B0604020202020204" pitchFamily="34" charset="0"/>
              </a:rPr>
              <a:t>Eradication treatment </a:t>
            </a:r>
          </a:p>
          <a:p>
            <a:pPr>
              <a:spcAft>
                <a:spcPts val="600"/>
              </a:spcAft>
            </a:pPr>
            <a:r>
              <a:rPr lang="en-GB" sz="1600" dirty="0">
                <a:latin typeface="Arial" panose="020B0604020202020204" pitchFamily="34" charset="0"/>
                <a:cs typeface="Arial" panose="020B0604020202020204" pitchFamily="34" charset="0"/>
              </a:rPr>
              <a:t>Eradication treatment consists of systemic antibiotics, usually administered for 2 weeks, followed by inhaled antibiotic treatment, in addition to background therapy. </a:t>
            </a:r>
          </a:p>
          <a:p>
            <a:pPr>
              <a:spcAft>
                <a:spcPts val="600"/>
              </a:spcAft>
            </a:pPr>
            <a:endParaRPr lang="en-GB" sz="1600" dirty="0">
              <a:latin typeface="Arial" panose="020B0604020202020204" pitchFamily="34" charset="0"/>
              <a:cs typeface="Arial" panose="020B0604020202020204" pitchFamily="34" charset="0"/>
            </a:endParaRPr>
          </a:p>
          <a:p>
            <a:pPr>
              <a:spcAft>
                <a:spcPts val="600"/>
              </a:spcAft>
            </a:pPr>
            <a:r>
              <a:rPr lang="en-GB" sz="1600" dirty="0">
                <a:latin typeface="Arial" panose="020B0604020202020204" pitchFamily="34" charset="0"/>
                <a:cs typeface="Arial" panose="020B0604020202020204" pitchFamily="34" charset="0"/>
              </a:rPr>
              <a:t>British Thoracic Guidelines define </a:t>
            </a:r>
            <a:r>
              <a:rPr lang="en-GB" sz="1600" i="1" dirty="0">
                <a:latin typeface="Arial" panose="020B0604020202020204" pitchFamily="34" charset="0"/>
                <a:cs typeface="Arial" panose="020B0604020202020204" pitchFamily="34" charset="0"/>
              </a:rPr>
              <a:t>P. aeruginosa </a:t>
            </a:r>
            <a:r>
              <a:rPr lang="en-GB" sz="1600" dirty="0">
                <a:latin typeface="Arial" panose="020B0604020202020204" pitchFamily="34" charset="0"/>
                <a:cs typeface="Arial" panose="020B0604020202020204" pitchFamily="34" charset="0"/>
              </a:rPr>
              <a:t>eradication treatment as: </a:t>
            </a:r>
          </a:p>
          <a:p>
            <a:pPr marL="285750" indent="-2857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First line treatment antibiotic Ciprofloxacin 500 mg or 750 mg twice a day for 2 weeks</a:t>
            </a:r>
          </a:p>
          <a:p>
            <a:pPr marL="285750" indent="-2857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Second line treatment of IV antipseudomonal beta-lactam ± an IV aminoglycoside for 2 weeks</a:t>
            </a:r>
          </a:p>
          <a:p>
            <a:pPr marL="285750" indent="-2857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Followed by a 3-month course of a nebulised antipseudomonal antibiotic</a:t>
            </a:r>
          </a:p>
          <a:p>
            <a:pPr>
              <a:spcAft>
                <a:spcPts val="600"/>
              </a:spcAft>
            </a:pPr>
            <a:endParaRPr lang="en-GB" sz="1600" dirty="0">
              <a:latin typeface="Arial" panose="020B0604020202020204" pitchFamily="34" charset="0"/>
              <a:cs typeface="Arial" panose="020B0604020202020204" pitchFamily="34" charset="0"/>
            </a:endParaRPr>
          </a:p>
          <a:p>
            <a:pPr>
              <a:spcAft>
                <a:spcPts val="600"/>
              </a:spcAft>
            </a:pPr>
            <a:r>
              <a:rPr lang="en-GB" sz="1600" dirty="0">
                <a:latin typeface="Arial" panose="020B0604020202020204" pitchFamily="34" charset="0"/>
                <a:cs typeface="Arial" panose="020B0604020202020204" pitchFamily="34" charset="0"/>
              </a:rPr>
              <a:t>A typical eradication regimen may consist of Ciprofloxacin 750mg twice daily for 14 days plus 3 months of inhaled Colistin. </a:t>
            </a:r>
          </a:p>
          <a:p>
            <a:pPr>
              <a:spcAft>
                <a:spcPts val="600"/>
              </a:spcAft>
            </a:pPr>
            <a:endParaRPr lang="en-GB" sz="1600" dirty="0">
              <a:latin typeface="Arial" panose="020B0604020202020204" pitchFamily="34" charset="0"/>
              <a:cs typeface="Arial" panose="020B0604020202020204" pitchFamily="34" charset="0"/>
            </a:endParaRPr>
          </a:p>
          <a:p>
            <a:pPr>
              <a:spcAft>
                <a:spcPts val="600"/>
              </a:spcAft>
            </a:pPr>
            <a:r>
              <a:rPr lang="en-GB" sz="1600" dirty="0">
                <a:latin typeface="Arial" panose="020B0604020202020204" pitchFamily="34" charset="0"/>
                <a:cs typeface="Arial" panose="020B0604020202020204" pitchFamily="34" charset="0"/>
              </a:rPr>
              <a:t>Prescribing will be determined by the investigator following usual practice and the British Thoracic Society Guidelines </a:t>
            </a:r>
          </a:p>
          <a:p>
            <a:pPr>
              <a:spcAft>
                <a:spcPts val="600"/>
              </a:spcAft>
            </a:pPr>
            <a:endParaRPr lang="en-GB" sz="1600" dirty="0">
              <a:latin typeface="Arial" panose="020B0604020202020204" pitchFamily="34" charset="0"/>
              <a:cs typeface="Arial" panose="020B0604020202020204" pitchFamily="34" charset="0"/>
            </a:endParaRPr>
          </a:p>
          <a:p>
            <a:pPr>
              <a:spcAft>
                <a:spcPts val="600"/>
              </a:spcAft>
            </a:pPr>
            <a:r>
              <a:rPr lang="en-GB" sz="1600" dirty="0">
                <a:latin typeface="Arial" panose="020B0604020202020204" pitchFamily="34" charset="0"/>
                <a:cs typeface="Arial" panose="020B0604020202020204" pitchFamily="34" charset="0"/>
              </a:rPr>
              <a:t>The eradication treatment will be determined by the investigator with no influence from the trial team.</a:t>
            </a:r>
          </a:p>
          <a:p>
            <a:pPr>
              <a:spcAft>
                <a:spcPts val="600"/>
              </a:spcAft>
            </a:pPr>
            <a:endParaRPr lang="en-GB" sz="1600" dirty="0">
              <a:latin typeface="Arial" panose="020B0604020202020204" pitchFamily="34" charset="0"/>
              <a:cs typeface="Arial" panose="020B0604020202020204" pitchFamily="34" charset="0"/>
            </a:endParaRPr>
          </a:p>
          <a:p>
            <a:pPr>
              <a:spcAft>
                <a:spcPts val="600"/>
              </a:spcAft>
            </a:pPr>
            <a:r>
              <a:rPr lang="en-GB" sz="1600" dirty="0">
                <a:latin typeface="Arial" panose="020B0604020202020204" pitchFamily="34" charset="0"/>
                <a:cs typeface="Arial" panose="020B0604020202020204" pitchFamily="34" charset="0"/>
              </a:rPr>
              <a:t>The antibiotics to be prescribed for the eradication treatment are defined in protocol as IMPs (protocol table 1), no other eradication trial treatments can be prescribed. </a:t>
            </a:r>
          </a:p>
          <a:p>
            <a:pPr>
              <a:spcAft>
                <a:spcPts val="600"/>
              </a:spcAft>
            </a:pPr>
            <a:endParaRPr lang="en-GB" u="sng"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03E2143-D1D0-52D7-1B24-7F0C1B786DBC}"/>
              </a:ext>
            </a:extLst>
          </p:cNvPr>
          <p:cNvSpPr>
            <a:spLocks noGrp="1"/>
          </p:cNvSpPr>
          <p:nvPr>
            <p:ph type="sldNum" sz="quarter" idx="12"/>
          </p:nvPr>
        </p:nvSpPr>
        <p:spPr/>
        <p:txBody>
          <a:bodyPr/>
          <a:lstStyle/>
          <a:p>
            <a:fld id="{8DC25873-D336-487A-A319-996D5E8BF626}" type="slidenum">
              <a:rPr lang="en-GB" smtClean="0"/>
              <a:t>4</a:t>
            </a:fld>
            <a:endParaRPr lang="en-GB"/>
          </a:p>
        </p:txBody>
      </p:sp>
      <p:pic>
        <p:nvPicPr>
          <p:cNvPr id="2" name="Picture 1">
            <a:extLst>
              <a:ext uri="{FF2B5EF4-FFF2-40B4-BE49-F238E27FC236}">
                <a16:creationId xmlns:a16="http://schemas.microsoft.com/office/drawing/2014/main" id="{593BF19E-1F18-A164-8948-48E91F2391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57096" y="136525"/>
            <a:ext cx="4438273" cy="688908"/>
          </a:xfrm>
          <a:prstGeom prst="rect">
            <a:avLst/>
          </a:prstGeom>
        </p:spPr>
      </p:pic>
    </p:spTree>
    <p:extLst>
      <p:ext uri="{BB962C8B-B14F-4D97-AF65-F5344CB8AC3E}">
        <p14:creationId xmlns:p14="http://schemas.microsoft.com/office/powerpoint/2010/main" val="417881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455-E94C-0F4E-8395-D775B5E25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A8726-E8DF-919B-30D4-E0DD64D9278F}"/>
              </a:ext>
            </a:extLst>
          </p:cNvPr>
          <p:cNvSpPr txBox="1">
            <a:spLocks noGrp="1"/>
          </p:cNvSpPr>
          <p:nvPr>
            <p:ph type="title" idx="4294967295"/>
          </p:nvPr>
        </p:nvSpPr>
        <p:spPr>
          <a:xfrm>
            <a:off x="139270" y="69432"/>
            <a:ext cx="10957169"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2400" b="1" dirty="0">
                <a:solidFill>
                  <a:srgbClr val="359568"/>
                </a:solidFill>
                <a:latin typeface="Arial" panose="020B0604020202020204" pitchFamily="34" charset="0"/>
                <a:cs typeface="Arial" panose="020B0604020202020204" pitchFamily="34" charset="0"/>
              </a:rPr>
              <a:t>Exacerbation Treatment Options</a:t>
            </a:r>
            <a:endParaRPr kumimoji="0" lang="en-GB"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2BB41EDF-71BC-3C43-B0FA-0D6782591E0D}"/>
              </a:ext>
            </a:extLst>
          </p:cNvPr>
          <p:cNvGraphicFramePr>
            <a:graphicFrameLocks noGrp="1"/>
          </p:cNvGraphicFramePr>
          <p:nvPr>
            <p:extLst>
              <p:ext uri="{D42A27DB-BD31-4B8C-83A1-F6EECF244321}">
                <p14:modId xmlns:p14="http://schemas.microsoft.com/office/powerpoint/2010/main" val="3174582349"/>
              </p:ext>
            </p:extLst>
          </p:nvPr>
        </p:nvGraphicFramePr>
        <p:xfrm>
          <a:off x="139270" y="797570"/>
          <a:ext cx="5887636" cy="5667121"/>
        </p:xfrm>
        <a:graphic>
          <a:graphicData uri="http://schemas.openxmlformats.org/drawingml/2006/table">
            <a:tbl>
              <a:tblPr firstRow="1" firstCol="1" bandRow="1">
                <a:tableStyleId>{5C22544A-7EE6-4342-B048-85BDC9FD1C3A}</a:tableStyleId>
              </a:tblPr>
              <a:tblGrid>
                <a:gridCol w="1453896">
                  <a:extLst>
                    <a:ext uri="{9D8B030D-6E8A-4147-A177-3AD203B41FA5}">
                      <a16:colId xmlns:a16="http://schemas.microsoft.com/office/drawing/2014/main" val="2012531863"/>
                    </a:ext>
                  </a:extLst>
                </a:gridCol>
                <a:gridCol w="2104958">
                  <a:extLst>
                    <a:ext uri="{9D8B030D-6E8A-4147-A177-3AD203B41FA5}">
                      <a16:colId xmlns:a16="http://schemas.microsoft.com/office/drawing/2014/main" val="3330619595"/>
                    </a:ext>
                  </a:extLst>
                </a:gridCol>
                <a:gridCol w="1186428">
                  <a:extLst>
                    <a:ext uri="{9D8B030D-6E8A-4147-A177-3AD203B41FA5}">
                      <a16:colId xmlns:a16="http://schemas.microsoft.com/office/drawing/2014/main" val="3555949524"/>
                    </a:ext>
                  </a:extLst>
                </a:gridCol>
                <a:gridCol w="1142354">
                  <a:extLst>
                    <a:ext uri="{9D8B030D-6E8A-4147-A177-3AD203B41FA5}">
                      <a16:colId xmlns:a16="http://schemas.microsoft.com/office/drawing/2014/main" val="3705492429"/>
                    </a:ext>
                  </a:extLst>
                </a:gridCol>
              </a:tblGrid>
              <a:tr h="101777">
                <a:tc>
                  <a:txBody>
                    <a:bodyPr/>
                    <a:lstStyle/>
                    <a:p>
                      <a:pPr>
                        <a:lnSpc>
                          <a:spcPct val="115000"/>
                        </a:lnSpc>
                        <a:spcAft>
                          <a:spcPts val="600"/>
                        </a:spcAft>
                        <a:buNone/>
                      </a:pPr>
                      <a:r>
                        <a:rPr lang="en-US" sz="1000">
                          <a:effectLst/>
                        </a:rPr>
                        <a:t>Manufacturer</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Oral antibiotic</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Dosage</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Duration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extLst>
                  <a:ext uri="{0D108BD9-81ED-4DB2-BD59-A6C34878D82A}">
                    <a16:rowId xmlns:a16="http://schemas.microsoft.com/office/drawing/2014/main" val="1525106300"/>
                  </a:ext>
                </a:extLst>
              </a:tr>
              <a:tr h="364495">
                <a:tc>
                  <a:txBody>
                    <a:bodyPr/>
                    <a:lstStyle/>
                    <a:p>
                      <a:pPr>
                        <a:lnSpc>
                          <a:spcPct val="115000"/>
                        </a:lnSpc>
                        <a:spcAft>
                          <a:spcPts val="600"/>
                        </a:spcAft>
                        <a:buNone/>
                      </a:pPr>
                      <a:r>
                        <a:rPr lang="en-US" sz="1000">
                          <a:effectLst/>
                        </a:rPr>
                        <a:t>Aurobindo Pharma - Milpharm Ltd.</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dirty="0">
                          <a:effectLst/>
                        </a:rPr>
                        <a:t>Ciprofloxacin</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500 mg or 750 mg</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14 days, twice daily</a:t>
                      </a:r>
                    </a:p>
                    <a:p>
                      <a:pPr>
                        <a:lnSpc>
                          <a:spcPct val="115000"/>
                        </a:lnSpc>
                        <a:spcAft>
                          <a:spcPts val="600"/>
                        </a:spcAft>
                        <a:buNone/>
                      </a:pPr>
                      <a:r>
                        <a:rPr lang="en-US" sz="1000">
                          <a:effectLst/>
                        </a:rPr>
                        <a:t>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extLst>
                  <a:ext uri="{0D108BD9-81ED-4DB2-BD59-A6C34878D82A}">
                    <a16:rowId xmlns:a16="http://schemas.microsoft.com/office/drawing/2014/main" val="3043002542"/>
                  </a:ext>
                </a:extLst>
              </a:tr>
              <a:tr h="101777">
                <a:tc>
                  <a:txBody>
                    <a:bodyPr/>
                    <a:lstStyle/>
                    <a:p>
                      <a:pPr>
                        <a:lnSpc>
                          <a:spcPct val="115000"/>
                        </a:lnSpc>
                        <a:spcAft>
                          <a:spcPts val="600"/>
                        </a:spcAft>
                        <a:buNone/>
                      </a:pPr>
                      <a:r>
                        <a:rPr lang="en-US" sz="1000">
                          <a:effectLst/>
                        </a:rPr>
                        <a:t>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b="1">
                          <a:solidFill>
                            <a:schemeClr val="bg1"/>
                          </a:solidFill>
                          <a:effectLst/>
                        </a:rPr>
                        <a:t>IV antibiotics</a:t>
                      </a:r>
                      <a:endParaRPr lang="en-GB" sz="1000" b="1">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solidFill>
                      <a:schemeClr val="accent1"/>
                    </a:solidFill>
                  </a:tcPr>
                </a:tc>
                <a:tc>
                  <a:txBody>
                    <a:bodyPr/>
                    <a:lstStyle/>
                    <a:p>
                      <a:pPr>
                        <a:lnSpc>
                          <a:spcPct val="115000"/>
                        </a:lnSpc>
                        <a:spcAft>
                          <a:spcPts val="600"/>
                        </a:spcAft>
                        <a:buNone/>
                      </a:pPr>
                      <a:r>
                        <a:rPr lang="en-US" sz="1000" b="1">
                          <a:solidFill>
                            <a:schemeClr val="bg1"/>
                          </a:solidFill>
                          <a:effectLst/>
                        </a:rPr>
                        <a:t>Dosage</a:t>
                      </a:r>
                      <a:endParaRPr lang="en-GB" sz="1000" b="1">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solidFill>
                      <a:schemeClr val="accent1"/>
                    </a:solidFill>
                  </a:tcPr>
                </a:tc>
                <a:tc>
                  <a:txBody>
                    <a:bodyPr/>
                    <a:lstStyle/>
                    <a:p>
                      <a:pPr>
                        <a:lnSpc>
                          <a:spcPct val="115000"/>
                        </a:lnSpc>
                        <a:spcAft>
                          <a:spcPts val="600"/>
                        </a:spcAft>
                        <a:buNone/>
                      </a:pPr>
                      <a:r>
                        <a:rPr lang="en-US" sz="1000" b="1">
                          <a:solidFill>
                            <a:schemeClr val="bg1"/>
                          </a:solidFill>
                          <a:effectLst/>
                        </a:rPr>
                        <a:t>Duration </a:t>
                      </a:r>
                      <a:endParaRPr lang="en-GB" sz="1000" b="1">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solidFill>
                      <a:schemeClr val="accent1"/>
                    </a:solidFill>
                  </a:tcPr>
                </a:tc>
                <a:extLst>
                  <a:ext uri="{0D108BD9-81ED-4DB2-BD59-A6C34878D82A}">
                    <a16:rowId xmlns:a16="http://schemas.microsoft.com/office/drawing/2014/main" val="843419190"/>
                  </a:ext>
                </a:extLst>
              </a:tr>
              <a:tr h="324201">
                <a:tc>
                  <a:txBody>
                    <a:bodyPr/>
                    <a:lstStyle/>
                    <a:p>
                      <a:pPr>
                        <a:lnSpc>
                          <a:spcPct val="115000"/>
                        </a:lnSpc>
                        <a:spcAft>
                          <a:spcPts val="600"/>
                        </a:spcAft>
                        <a:buNone/>
                      </a:pPr>
                      <a:r>
                        <a:rPr lang="en-GB" sz="1000">
                          <a:effectLst/>
                        </a:rPr>
                        <a:t>Bowmed Ibisqus Limited</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dirty="0">
                          <a:effectLst/>
                        </a:rPr>
                        <a:t>Piperacillin/Tazobactam</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4 g / 500 mg</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14 days, three or four times daily</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extLst>
                  <a:ext uri="{0D108BD9-81ED-4DB2-BD59-A6C34878D82A}">
                    <a16:rowId xmlns:a16="http://schemas.microsoft.com/office/drawing/2014/main" val="444939587"/>
                  </a:ext>
                </a:extLst>
              </a:tr>
              <a:tr h="212990">
                <a:tc>
                  <a:txBody>
                    <a:bodyPr/>
                    <a:lstStyle/>
                    <a:p>
                      <a:pPr>
                        <a:lnSpc>
                          <a:spcPct val="115000"/>
                        </a:lnSpc>
                        <a:spcAft>
                          <a:spcPts val="600"/>
                        </a:spcAft>
                        <a:buNone/>
                      </a:pPr>
                      <a:r>
                        <a:rPr lang="en-US" sz="1000">
                          <a:effectLst/>
                        </a:rPr>
                        <a:t>Wockhardt UK Ltd</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Ceftazidime</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2 g</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14 days, three times daily</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extLst>
                  <a:ext uri="{0D108BD9-81ED-4DB2-BD59-A6C34878D82A}">
                    <a16:rowId xmlns:a16="http://schemas.microsoft.com/office/drawing/2014/main" val="1633031925"/>
                  </a:ext>
                </a:extLst>
              </a:tr>
              <a:tr h="212990">
                <a:tc>
                  <a:txBody>
                    <a:bodyPr/>
                    <a:lstStyle/>
                    <a:p>
                      <a:pPr>
                        <a:lnSpc>
                          <a:spcPct val="115000"/>
                        </a:lnSpc>
                        <a:spcAft>
                          <a:spcPts val="600"/>
                        </a:spcAft>
                        <a:buNone/>
                      </a:pPr>
                      <a:r>
                        <a:rPr lang="en-US" sz="1000">
                          <a:effectLst/>
                        </a:rPr>
                        <a:t>Pfizer Limited</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Meropenem</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1 g or 2 g</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14 days, three times daily</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extLst>
                  <a:ext uri="{0D108BD9-81ED-4DB2-BD59-A6C34878D82A}">
                    <a16:rowId xmlns:a16="http://schemas.microsoft.com/office/drawing/2014/main" val="2164913643"/>
                  </a:ext>
                </a:extLst>
              </a:tr>
              <a:tr h="704005">
                <a:tc>
                  <a:txBody>
                    <a:bodyPr/>
                    <a:lstStyle/>
                    <a:p>
                      <a:pPr>
                        <a:lnSpc>
                          <a:spcPct val="115000"/>
                        </a:lnSpc>
                        <a:spcAft>
                          <a:spcPts val="600"/>
                        </a:spcAft>
                        <a:buNone/>
                      </a:pPr>
                      <a:r>
                        <a:rPr lang="en-US" sz="1000">
                          <a:effectLst/>
                        </a:rPr>
                        <a:t>Bristol Myers Squibb Pharmaceuticals Limited</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Aztreonam</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dirty="0">
                          <a:effectLst/>
                        </a:rPr>
                        <a:t>1 g or 2 g</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14 days, four times daily </a:t>
                      </a:r>
                    </a:p>
                    <a:p>
                      <a:pPr>
                        <a:lnSpc>
                          <a:spcPct val="115000"/>
                        </a:lnSpc>
                        <a:spcAft>
                          <a:spcPts val="600"/>
                        </a:spcAft>
                        <a:buNone/>
                      </a:pPr>
                      <a:r>
                        <a:rPr lang="en-GB" sz="1000">
                          <a:effectLst/>
                        </a:rPr>
                        <a:t>or</a:t>
                      </a:r>
                    </a:p>
                    <a:p>
                      <a:pPr>
                        <a:lnSpc>
                          <a:spcPct val="115000"/>
                        </a:lnSpc>
                        <a:spcAft>
                          <a:spcPts val="600"/>
                        </a:spcAft>
                        <a:buNone/>
                      </a:pPr>
                      <a:r>
                        <a:rPr lang="en-GB" sz="1000">
                          <a:effectLst/>
                        </a:rPr>
                        <a:t>14 days, three times daily</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extLst>
                  <a:ext uri="{0D108BD9-81ED-4DB2-BD59-A6C34878D82A}">
                    <a16:rowId xmlns:a16="http://schemas.microsoft.com/office/drawing/2014/main" val="4036520789"/>
                  </a:ext>
                </a:extLst>
              </a:tr>
              <a:tr h="493056">
                <a:tc>
                  <a:txBody>
                    <a:bodyPr/>
                    <a:lstStyle/>
                    <a:p>
                      <a:pPr>
                        <a:lnSpc>
                          <a:spcPct val="115000"/>
                        </a:lnSpc>
                        <a:spcAft>
                          <a:spcPts val="600"/>
                        </a:spcAft>
                        <a:buNone/>
                      </a:pPr>
                      <a:r>
                        <a:rPr lang="en-US" sz="1000">
                          <a:effectLst/>
                        </a:rPr>
                        <a:t>Merck Sharp &amp; Dohme (UK) Limited</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err="1">
                          <a:effectLst/>
                        </a:rPr>
                        <a:t>Ceftolozane</a:t>
                      </a:r>
                      <a:r>
                        <a:rPr lang="en-US" sz="1000">
                          <a:effectLst/>
                        </a:rPr>
                        <a:t> / tazobactam</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1g / 0.5 g </a:t>
                      </a:r>
                      <a:endParaRPr lang="en-GB" sz="1000">
                        <a:effectLst/>
                      </a:endParaRPr>
                    </a:p>
                    <a:p>
                      <a:pPr>
                        <a:lnSpc>
                          <a:spcPct val="115000"/>
                        </a:lnSpc>
                        <a:spcAft>
                          <a:spcPts val="600"/>
                        </a:spcAft>
                        <a:buNone/>
                      </a:pPr>
                      <a:r>
                        <a:rPr lang="en-US" sz="1000">
                          <a:effectLst/>
                        </a:rPr>
                        <a:t>or </a:t>
                      </a:r>
                      <a:endParaRPr lang="en-GB" sz="1000">
                        <a:effectLst/>
                      </a:endParaRPr>
                    </a:p>
                    <a:p>
                      <a:pPr>
                        <a:lnSpc>
                          <a:spcPct val="115000"/>
                        </a:lnSpc>
                        <a:spcAft>
                          <a:spcPts val="600"/>
                        </a:spcAft>
                        <a:buNone/>
                      </a:pPr>
                      <a:r>
                        <a:rPr lang="en-US" sz="1000">
                          <a:effectLst/>
                        </a:rPr>
                        <a:t>2g / 1g</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14 days, 3 times daily</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extLst>
                  <a:ext uri="{0D108BD9-81ED-4DB2-BD59-A6C34878D82A}">
                    <a16:rowId xmlns:a16="http://schemas.microsoft.com/office/drawing/2014/main" val="1472137390"/>
                  </a:ext>
                </a:extLst>
              </a:tr>
              <a:tr h="324201">
                <a:tc>
                  <a:txBody>
                    <a:bodyPr/>
                    <a:lstStyle/>
                    <a:p>
                      <a:pPr>
                        <a:lnSpc>
                          <a:spcPct val="115000"/>
                        </a:lnSpc>
                        <a:spcAft>
                          <a:spcPts val="600"/>
                        </a:spcAft>
                        <a:buNone/>
                      </a:pPr>
                      <a:r>
                        <a:rPr lang="en-US" sz="1000">
                          <a:effectLst/>
                        </a:rPr>
                        <a:t>ADVANZ Pharma</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Gentamicin</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dirty="0">
                          <a:effectLst/>
                        </a:rPr>
                        <a:t>Not specified, determined by weight </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Not specified</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extLst>
                  <a:ext uri="{0D108BD9-81ED-4DB2-BD59-A6C34878D82A}">
                    <a16:rowId xmlns:a16="http://schemas.microsoft.com/office/drawing/2014/main" val="3464209121"/>
                  </a:ext>
                </a:extLst>
              </a:tr>
              <a:tr h="324201">
                <a:tc>
                  <a:txBody>
                    <a:bodyPr/>
                    <a:lstStyle/>
                    <a:p>
                      <a:pPr>
                        <a:lnSpc>
                          <a:spcPct val="115000"/>
                        </a:lnSpc>
                        <a:spcAft>
                          <a:spcPts val="600"/>
                        </a:spcAft>
                        <a:buNone/>
                      </a:pPr>
                      <a:r>
                        <a:rPr lang="en-US" sz="1000">
                          <a:effectLst/>
                        </a:rPr>
                        <a:t>Hospira UK Ltd</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Tobramycin</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dirty="0">
                          <a:effectLst/>
                        </a:rPr>
                        <a:t>Not specified, determined by weight</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Not specified</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extLst>
                  <a:ext uri="{0D108BD9-81ED-4DB2-BD59-A6C34878D82A}">
                    <a16:rowId xmlns:a16="http://schemas.microsoft.com/office/drawing/2014/main" val="4206223703"/>
                  </a:ext>
                </a:extLst>
              </a:tr>
              <a:tr h="324201">
                <a:tc>
                  <a:txBody>
                    <a:bodyPr/>
                    <a:lstStyle/>
                    <a:p>
                      <a:pPr>
                        <a:lnSpc>
                          <a:spcPct val="115000"/>
                        </a:lnSpc>
                        <a:spcAft>
                          <a:spcPts val="600"/>
                        </a:spcAft>
                        <a:buNone/>
                      </a:pPr>
                      <a:r>
                        <a:rPr lang="en-US" sz="1000">
                          <a:effectLst/>
                        </a:rPr>
                        <a:t>Hameln Pharma Ltd</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Amikacin</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Not specified, determined by weight</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Not specified</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extLst>
                  <a:ext uri="{0D108BD9-81ED-4DB2-BD59-A6C34878D82A}">
                    <a16:rowId xmlns:a16="http://schemas.microsoft.com/office/drawing/2014/main" val="2967400845"/>
                  </a:ext>
                </a:extLst>
              </a:tr>
              <a:tr h="212990">
                <a:tc>
                  <a:txBody>
                    <a:bodyPr/>
                    <a:lstStyle/>
                    <a:p>
                      <a:pPr>
                        <a:lnSpc>
                          <a:spcPct val="115000"/>
                        </a:lnSpc>
                        <a:spcAft>
                          <a:spcPts val="600"/>
                        </a:spcAft>
                        <a:buNone/>
                      </a:pPr>
                      <a:r>
                        <a:rPr lang="en-US" sz="1000">
                          <a:effectLst/>
                        </a:rPr>
                        <a:t>InfectoPharm Ltd</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Fosfomycin</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12–24 g daily dose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14 days, two to three times daily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extLst>
                  <a:ext uri="{0D108BD9-81ED-4DB2-BD59-A6C34878D82A}">
                    <a16:rowId xmlns:a16="http://schemas.microsoft.com/office/drawing/2014/main" val="1751889058"/>
                  </a:ext>
                </a:extLst>
              </a:tr>
              <a:tr h="324201">
                <a:tc>
                  <a:txBody>
                    <a:bodyPr/>
                    <a:lstStyle/>
                    <a:p>
                      <a:pPr>
                        <a:lnSpc>
                          <a:spcPct val="115000"/>
                        </a:lnSpc>
                        <a:spcAft>
                          <a:spcPts val="600"/>
                        </a:spcAft>
                        <a:buNone/>
                      </a:pPr>
                      <a:r>
                        <a:rPr lang="en-US" sz="1000" err="1">
                          <a:effectLst/>
                        </a:rPr>
                        <a:t>Bowmed</a:t>
                      </a:r>
                      <a:r>
                        <a:rPr lang="en-US" sz="1000">
                          <a:effectLst/>
                        </a:rPr>
                        <a:t> </a:t>
                      </a:r>
                      <a:r>
                        <a:rPr lang="en-US" sz="1000" err="1">
                          <a:effectLst/>
                        </a:rPr>
                        <a:t>Ibisqus</a:t>
                      </a:r>
                      <a:r>
                        <a:rPr lang="en-US" sz="1000">
                          <a:effectLst/>
                        </a:rPr>
                        <a:t> Limited</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Levofloxacin</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500 mg</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dirty="0">
                          <a:effectLst/>
                        </a:rPr>
                        <a:t>14 days, once or twice daily</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extLst>
                  <a:ext uri="{0D108BD9-81ED-4DB2-BD59-A6C34878D82A}">
                    <a16:rowId xmlns:a16="http://schemas.microsoft.com/office/drawing/2014/main" val="2606076187"/>
                  </a:ext>
                </a:extLst>
              </a:tr>
            </a:tbl>
          </a:graphicData>
        </a:graphic>
      </p:graphicFrame>
      <p:graphicFrame>
        <p:nvGraphicFramePr>
          <p:cNvPr id="4" name="Table 3">
            <a:extLst>
              <a:ext uri="{FF2B5EF4-FFF2-40B4-BE49-F238E27FC236}">
                <a16:creationId xmlns:a16="http://schemas.microsoft.com/office/drawing/2014/main" id="{CDD907D4-9F17-83CC-2EAF-3F46D4F77550}"/>
              </a:ext>
            </a:extLst>
          </p:cNvPr>
          <p:cNvGraphicFramePr>
            <a:graphicFrameLocks noGrp="1"/>
          </p:cNvGraphicFramePr>
          <p:nvPr>
            <p:extLst>
              <p:ext uri="{D42A27DB-BD31-4B8C-83A1-F6EECF244321}">
                <p14:modId xmlns:p14="http://schemas.microsoft.com/office/powerpoint/2010/main" val="112925501"/>
              </p:ext>
            </p:extLst>
          </p:nvPr>
        </p:nvGraphicFramePr>
        <p:xfrm>
          <a:off x="6245123" y="1793262"/>
          <a:ext cx="5887636" cy="2035048"/>
        </p:xfrm>
        <a:graphic>
          <a:graphicData uri="http://schemas.openxmlformats.org/drawingml/2006/table">
            <a:tbl>
              <a:tblPr firstRow="1" firstCol="1" bandRow="1">
                <a:tableStyleId>{5C22544A-7EE6-4342-B048-85BDC9FD1C3A}</a:tableStyleId>
              </a:tblPr>
              <a:tblGrid>
                <a:gridCol w="1453896">
                  <a:extLst>
                    <a:ext uri="{9D8B030D-6E8A-4147-A177-3AD203B41FA5}">
                      <a16:colId xmlns:a16="http://schemas.microsoft.com/office/drawing/2014/main" val="1488372286"/>
                    </a:ext>
                  </a:extLst>
                </a:gridCol>
                <a:gridCol w="2104958">
                  <a:extLst>
                    <a:ext uri="{9D8B030D-6E8A-4147-A177-3AD203B41FA5}">
                      <a16:colId xmlns:a16="http://schemas.microsoft.com/office/drawing/2014/main" val="1938157192"/>
                    </a:ext>
                  </a:extLst>
                </a:gridCol>
                <a:gridCol w="1186428">
                  <a:extLst>
                    <a:ext uri="{9D8B030D-6E8A-4147-A177-3AD203B41FA5}">
                      <a16:colId xmlns:a16="http://schemas.microsoft.com/office/drawing/2014/main" val="1213969259"/>
                    </a:ext>
                  </a:extLst>
                </a:gridCol>
                <a:gridCol w="1142354">
                  <a:extLst>
                    <a:ext uri="{9D8B030D-6E8A-4147-A177-3AD203B41FA5}">
                      <a16:colId xmlns:a16="http://schemas.microsoft.com/office/drawing/2014/main" val="20725456"/>
                    </a:ext>
                  </a:extLst>
                </a:gridCol>
              </a:tblGrid>
              <a:tr h="324201">
                <a:tc>
                  <a:txBody>
                    <a:bodyPr/>
                    <a:lstStyle/>
                    <a:p>
                      <a:pPr>
                        <a:lnSpc>
                          <a:spcPct val="115000"/>
                        </a:lnSpc>
                        <a:spcAft>
                          <a:spcPts val="600"/>
                        </a:spcAft>
                        <a:buNone/>
                      </a:pPr>
                      <a:r>
                        <a:rPr lang="en-US" sz="1000">
                          <a:effectLst/>
                        </a:rPr>
                        <a:t>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Nebulised antipseudomonal antibiotics</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extLst>
                  <a:ext uri="{0D108BD9-81ED-4DB2-BD59-A6C34878D82A}">
                    <a16:rowId xmlns:a16="http://schemas.microsoft.com/office/drawing/2014/main" val="3645035398"/>
                  </a:ext>
                </a:extLst>
              </a:tr>
              <a:tr h="212990">
                <a:tc>
                  <a:txBody>
                    <a:bodyPr/>
                    <a:lstStyle/>
                    <a:p>
                      <a:pPr>
                        <a:lnSpc>
                          <a:spcPct val="115000"/>
                        </a:lnSpc>
                        <a:spcAft>
                          <a:spcPts val="600"/>
                        </a:spcAft>
                        <a:buNone/>
                      </a:pPr>
                      <a:r>
                        <a:rPr lang="en-GB" sz="1000">
                          <a:effectLst/>
                        </a:rPr>
                        <a:t>Teva UK Limited</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Colistin</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2 MU</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3-months, </a:t>
                      </a:r>
                      <a:r>
                        <a:rPr lang="en-GB" sz="1000">
                          <a:effectLst/>
                        </a:rPr>
                        <a:t>twice daily</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extLst>
                  <a:ext uri="{0D108BD9-81ED-4DB2-BD59-A6C34878D82A}">
                    <a16:rowId xmlns:a16="http://schemas.microsoft.com/office/drawing/2014/main" val="3761408158"/>
                  </a:ext>
                </a:extLst>
              </a:tr>
              <a:tr h="212990">
                <a:tc>
                  <a:txBody>
                    <a:bodyPr/>
                    <a:lstStyle/>
                    <a:p>
                      <a:pPr>
                        <a:lnSpc>
                          <a:spcPct val="115000"/>
                        </a:lnSpc>
                        <a:spcAft>
                          <a:spcPts val="600"/>
                        </a:spcAft>
                        <a:buNone/>
                      </a:pPr>
                      <a:r>
                        <a:rPr lang="en-US" sz="1000">
                          <a:effectLst/>
                        </a:rPr>
                        <a:t>ADVANZ Pharma</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dirty="0">
                          <a:effectLst/>
                        </a:rPr>
                        <a:t>Gentamicin</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80 mg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3-months, </a:t>
                      </a:r>
                      <a:r>
                        <a:rPr lang="en-GB" sz="1000">
                          <a:effectLst/>
                        </a:rPr>
                        <a:t>twice daily</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extLst>
                  <a:ext uri="{0D108BD9-81ED-4DB2-BD59-A6C34878D82A}">
                    <a16:rowId xmlns:a16="http://schemas.microsoft.com/office/drawing/2014/main" val="4233176585"/>
                  </a:ext>
                </a:extLst>
              </a:tr>
              <a:tr h="627215">
                <a:tc>
                  <a:txBody>
                    <a:bodyPr/>
                    <a:lstStyle/>
                    <a:p>
                      <a:pPr>
                        <a:lnSpc>
                          <a:spcPct val="115000"/>
                        </a:lnSpc>
                        <a:spcAft>
                          <a:spcPts val="600"/>
                        </a:spcAft>
                        <a:buNone/>
                      </a:pPr>
                      <a:r>
                        <a:rPr lang="en-US" sz="1000">
                          <a:effectLst/>
                        </a:rPr>
                        <a:t>Sun Pharmaceutical Industries</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GB" sz="1000">
                          <a:effectLst/>
                        </a:rPr>
                        <a:t>Tobramycin</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a:effectLst/>
                        </a:rPr>
                        <a:t>300 mg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tc>
                  <a:txBody>
                    <a:bodyPr/>
                    <a:lstStyle/>
                    <a:p>
                      <a:pPr>
                        <a:lnSpc>
                          <a:spcPct val="115000"/>
                        </a:lnSpc>
                        <a:spcAft>
                          <a:spcPts val="600"/>
                        </a:spcAft>
                        <a:buNone/>
                      </a:pPr>
                      <a:r>
                        <a:rPr lang="en-US" sz="1000" dirty="0">
                          <a:effectLst/>
                        </a:rPr>
                        <a:t>One month, </a:t>
                      </a:r>
                      <a:r>
                        <a:rPr lang="en-GB" sz="1000" dirty="0">
                          <a:effectLst/>
                        </a:rPr>
                        <a:t>twice daily</a:t>
                      </a:r>
                    </a:p>
                    <a:p>
                      <a:pPr>
                        <a:lnSpc>
                          <a:spcPct val="115000"/>
                        </a:lnSpc>
                        <a:spcAft>
                          <a:spcPts val="600"/>
                        </a:spcAft>
                        <a:buNone/>
                      </a:pPr>
                      <a:r>
                        <a:rPr lang="en-US" sz="1000" dirty="0">
                          <a:effectLst/>
                        </a:rPr>
                        <a:t>or</a:t>
                      </a:r>
                      <a:endParaRPr lang="en-GB" sz="1000" dirty="0">
                        <a:effectLst/>
                      </a:endParaRPr>
                    </a:p>
                    <a:p>
                      <a:pPr>
                        <a:lnSpc>
                          <a:spcPct val="115000"/>
                        </a:lnSpc>
                        <a:spcAft>
                          <a:spcPts val="600"/>
                        </a:spcAft>
                        <a:buNone/>
                      </a:pPr>
                      <a:r>
                        <a:rPr lang="en-US" sz="1000" dirty="0">
                          <a:effectLst/>
                        </a:rPr>
                        <a:t>3-months, </a:t>
                      </a:r>
                      <a:r>
                        <a:rPr lang="en-GB" sz="1000" dirty="0">
                          <a:effectLst/>
                        </a:rPr>
                        <a:t>twice daily</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129" marR="30129" marT="0" marB="0"/>
                </a:tc>
                <a:extLst>
                  <a:ext uri="{0D108BD9-81ED-4DB2-BD59-A6C34878D82A}">
                    <a16:rowId xmlns:a16="http://schemas.microsoft.com/office/drawing/2014/main" val="3095086052"/>
                  </a:ext>
                </a:extLst>
              </a:tr>
            </a:tbl>
          </a:graphicData>
        </a:graphic>
      </p:graphicFrame>
      <p:sp>
        <p:nvSpPr>
          <p:cNvPr id="8" name="TextBox 7">
            <a:extLst>
              <a:ext uri="{FF2B5EF4-FFF2-40B4-BE49-F238E27FC236}">
                <a16:creationId xmlns:a16="http://schemas.microsoft.com/office/drawing/2014/main" id="{BC9D946A-D2B8-3317-8F23-E3D5DC0D516B}"/>
              </a:ext>
            </a:extLst>
          </p:cNvPr>
          <p:cNvSpPr txBox="1"/>
          <p:nvPr/>
        </p:nvSpPr>
        <p:spPr>
          <a:xfrm>
            <a:off x="6245123" y="4047214"/>
            <a:ext cx="6094476" cy="1477328"/>
          </a:xfrm>
          <a:prstGeom prst="rect">
            <a:avLst/>
          </a:prstGeom>
          <a:noFill/>
        </p:spPr>
        <p:txBody>
          <a:bodyPr wrap="square">
            <a:spAutoFit/>
          </a:bodyPr>
          <a:lstStyle/>
          <a:p>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Protocol Table 1 defines IMP prescribing options for eradication treatment </a:t>
            </a:r>
          </a:p>
          <a:p>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E</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quivalent licensed brands or different doses of these antibiotics may be used during the trial, depending on clinical need and local availability</a:t>
            </a:r>
            <a:endParaRPr lang="en-GB" dirty="0"/>
          </a:p>
        </p:txBody>
      </p:sp>
      <p:sp>
        <p:nvSpPr>
          <p:cNvPr id="6" name="Slide Number Placeholder 5">
            <a:extLst>
              <a:ext uri="{FF2B5EF4-FFF2-40B4-BE49-F238E27FC236}">
                <a16:creationId xmlns:a16="http://schemas.microsoft.com/office/drawing/2014/main" id="{0F150334-9492-5546-709E-8CBBCAAF71E9}"/>
              </a:ext>
            </a:extLst>
          </p:cNvPr>
          <p:cNvSpPr>
            <a:spLocks noGrp="1"/>
          </p:cNvSpPr>
          <p:nvPr>
            <p:ph type="sldNum" sz="quarter" idx="12"/>
          </p:nvPr>
        </p:nvSpPr>
        <p:spPr/>
        <p:txBody>
          <a:bodyPr/>
          <a:lstStyle/>
          <a:p>
            <a:fld id="{8DC25873-D336-487A-A319-996D5E8BF626}" type="slidenum">
              <a:rPr lang="en-GB" smtClean="0"/>
              <a:t>5</a:t>
            </a:fld>
            <a:endParaRPr lang="en-GB"/>
          </a:p>
        </p:txBody>
      </p:sp>
      <p:pic>
        <p:nvPicPr>
          <p:cNvPr id="5" name="Picture 4">
            <a:extLst>
              <a:ext uri="{FF2B5EF4-FFF2-40B4-BE49-F238E27FC236}">
                <a16:creationId xmlns:a16="http://schemas.microsoft.com/office/drawing/2014/main" id="{77CE0CCD-CE8A-8C9B-6EEB-EBBBF7E301E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515212" y="136525"/>
            <a:ext cx="4438273" cy="688908"/>
          </a:xfrm>
          <a:prstGeom prst="rect">
            <a:avLst/>
          </a:prstGeom>
        </p:spPr>
      </p:pic>
    </p:spTree>
    <p:extLst>
      <p:ext uri="{BB962C8B-B14F-4D97-AF65-F5344CB8AC3E}">
        <p14:creationId xmlns:p14="http://schemas.microsoft.com/office/powerpoint/2010/main" val="15257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A8719-7CC6-315D-8547-8FE99DC5F7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7A1C8D-7C50-43DC-2331-6D83B91357A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Issuing trial medication</a:t>
            </a:r>
          </a:p>
        </p:txBody>
      </p:sp>
      <p:sp>
        <p:nvSpPr>
          <p:cNvPr id="6" name="Slide Number Placeholder 5">
            <a:extLst>
              <a:ext uri="{FF2B5EF4-FFF2-40B4-BE49-F238E27FC236}">
                <a16:creationId xmlns:a16="http://schemas.microsoft.com/office/drawing/2014/main" id="{85B8A295-6D27-2B9E-33D3-D18D8ECAF080}"/>
              </a:ext>
            </a:extLst>
          </p:cNvPr>
          <p:cNvSpPr>
            <a:spLocks noGrp="1"/>
          </p:cNvSpPr>
          <p:nvPr>
            <p:ph type="sldNum" sz="quarter" idx="12"/>
          </p:nvPr>
        </p:nvSpPr>
        <p:spPr/>
        <p:txBody>
          <a:bodyPr/>
          <a:lstStyle/>
          <a:p>
            <a:fld id="{8DC25873-D336-487A-A319-996D5E8BF626}" type="slidenum">
              <a:rPr lang="en-GB" smtClean="0"/>
              <a:t>6</a:t>
            </a:fld>
            <a:endParaRPr lang="en-GB"/>
          </a:p>
        </p:txBody>
      </p:sp>
      <p:sp>
        <p:nvSpPr>
          <p:cNvPr id="2" name="TextBox 1">
            <a:extLst>
              <a:ext uri="{FF2B5EF4-FFF2-40B4-BE49-F238E27FC236}">
                <a16:creationId xmlns:a16="http://schemas.microsoft.com/office/drawing/2014/main" id="{A565DB93-AF4F-EA98-1CED-CF2202F5E3BA}"/>
              </a:ext>
            </a:extLst>
          </p:cNvPr>
          <p:cNvSpPr txBox="1"/>
          <p:nvPr/>
        </p:nvSpPr>
        <p:spPr>
          <a:xfrm>
            <a:off x="633046" y="825433"/>
            <a:ext cx="10720754" cy="3847207"/>
          </a:xfrm>
          <a:prstGeom prst="rect">
            <a:avLst/>
          </a:prstGeom>
          <a:noFill/>
        </p:spPr>
        <p:txBody>
          <a:bodyPr wrap="square" rtlCol="0">
            <a:spAutoFit/>
          </a:bodyPr>
          <a:lstStyle/>
          <a:p>
            <a:r>
              <a:rPr lang="en-GB" sz="2400" b="1" dirty="0">
                <a:solidFill>
                  <a:srgbClr val="359568"/>
                </a:solidFill>
                <a:latin typeface="Arial" panose="020B0604020202020204" pitchFamily="34" charset="0"/>
                <a:cs typeface="Arial" panose="020B0604020202020204" pitchFamily="34" charset="0"/>
              </a:rPr>
              <a:t>Issuing Trial Medication</a:t>
            </a:r>
            <a:endParaRPr lang="en-GB" sz="3200" b="1" dirty="0">
              <a:solidFill>
                <a:srgbClr val="359568"/>
              </a:solidFill>
              <a:latin typeface="Arial" panose="020B0604020202020204" pitchFamily="34" charset="0"/>
              <a:cs typeface="Arial" panose="020B0604020202020204" pitchFamily="34" charset="0"/>
            </a:endParaRPr>
          </a:p>
          <a:p>
            <a:pPr>
              <a:spcAft>
                <a:spcPts val="600"/>
              </a:spcAft>
            </a:pPr>
            <a:endParaRPr lang="en-GB"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Medications to be issued through routine NHS prescription</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Prescription documented in medical notes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No clinical trial pharmacy required</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No clinical trial labelling required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No IMP accountability required from research team, medications will be dispensed &amp; recorded by NHS pharmacy </a:t>
            </a:r>
          </a:p>
          <a:p>
            <a:pPr marL="285750" indent="-285750">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Eradication treatment compliance will be recorded verbally at visits 3 &amp; 4 and documented on eCRF </a:t>
            </a:r>
          </a:p>
          <a:p>
            <a:pPr>
              <a:spcAft>
                <a:spcPts val="600"/>
              </a:spcAft>
            </a:pPr>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A570D4B-4610-F112-434C-9813EBF9AAD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84206" y="136525"/>
            <a:ext cx="4438273" cy="688908"/>
          </a:xfrm>
          <a:prstGeom prst="rect">
            <a:avLst/>
          </a:prstGeom>
        </p:spPr>
      </p:pic>
    </p:spTree>
    <p:extLst>
      <p:ext uri="{BB962C8B-B14F-4D97-AF65-F5344CB8AC3E}">
        <p14:creationId xmlns:p14="http://schemas.microsoft.com/office/powerpoint/2010/main" val="138497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054C1-9CE2-121B-D4F5-C42034A0E3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4236BC-54C4-6255-FEDA-04CC038F152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Trial restrictions</a:t>
            </a:r>
          </a:p>
        </p:txBody>
      </p:sp>
      <p:sp>
        <p:nvSpPr>
          <p:cNvPr id="2" name="TextBox 1">
            <a:extLst>
              <a:ext uri="{FF2B5EF4-FFF2-40B4-BE49-F238E27FC236}">
                <a16:creationId xmlns:a16="http://schemas.microsoft.com/office/drawing/2014/main" id="{9F8CD2BC-FAB5-16FB-AC3E-42B24E6C512F}"/>
              </a:ext>
            </a:extLst>
          </p:cNvPr>
          <p:cNvSpPr txBox="1"/>
          <p:nvPr/>
        </p:nvSpPr>
        <p:spPr>
          <a:xfrm>
            <a:off x="617415" y="1067417"/>
            <a:ext cx="10957169" cy="4201150"/>
          </a:xfrm>
          <a:prstGeom prst="rect">
            <a:avLst/>
          </a:prstGeom>
          <a:noFill/>
        </p:spPr>
        <p:txBody>
          <a:bodyPr wrap="square" rtlCol="0">
            <a:spAutoFit/>
          </a:bodyPr>
          <a:lstStyle/>
          <a:p>
            <a:r>
              <a:rPr lang="en-GB" sz="2400" b="1" dirty="0">
                <a:solidFill>
                  <a:srgbClr val="359568"/>
                </a:solidFill>
                <a:latin typeface="Arial" panose="020B0604020202020204" pitchFamily="34" charset="0"/>
                <a:cs typeface="Arial" panose="020B0604020202020204" pitchFamily="34" charset="0"/>
              </a:rPr>
              <a:t>Trial Restrictions </a:t>
            </a:r>
            <a:endParaRPr lang="en-GB" sz="3200" b="1" dirty="0">
              <a:solidFill>
                <a:srgbClr val="359568"/>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2000" dirty="0"/>
              <a:t>Dosage modifications will be at the discretion of the prescribing clinician as per routine clinical practice</a:t>
            </a:r>
          </a:p>
          <a:p>
            <a:pPr marL="285750" indent="-285750">
              <a:spcAft>
                <a:spcPts val="600"/>
              </a:spcAft>
              <a:buFont typeface="Arial" panose="020B0604020202020204" pitchFamily="34" charset="0"/>
              <a:buChar char="•"/>
            </a:pPr>
            <a:r>
              <a:rPr lang="en-GB" sz="2000" dirty="0"/>
              <a:t>Any other chronic treatment for the management of bronchiectasis can be continued and there will be no restrictions to how participants can be managed </a:t>
            </a:r>
          </a:p>
          <a:p>
            <a:pPr marL="285750" indent="-285750">
              <a:spcAft>
                <a:spcPts val="600"/>
              </a:spcAft>
              <a:buFont typeface="Arial" panose="020B0604020202020204" pitchFamily="34" charset="0"/>
              <a:buChar char="•"/>
            </a:pPr>
            <a:r>
              <a:rPr lang="en-GB" sz="2000" dirty="0"/>
              <a:t>There are no prohibited medications </a:t>
            </a:r>
          </a:p>
          <a:p>
            <a:pPr marL="285750" indent="-285750">
              <a:spcAft>
                <a:spcPts val="600"/>
              </a:spcAft>
              <a:buFont typeface="Arial" panose="020B0604020202020204" pitchFamily="34" charset="0"/>
              <a:buChar char="•"/>
            </a:pPr>
            <a:r>
              <a:rPr lang="en-GB" sz="2000" dirty="0"/>
              <a:t>Participants in the comparator arm (background therapy only) should not receive inhaled antibiotics during the first 3 months post randomisation</a:t>
            </a:r>
          </a:p>
          <a:p>
            <a:pPr marL="285750" indent="-285750">
              <a:spcAft>
                <a:spcPts val="600"/>
              </a:spcAft>
              <a:buFont typeface="Arial" panose="020B0604020202020204" pitchFamily="34" charset="0"/>
              <a:buChar char="•"/>
            </a:pPr>
            <a:r>
              <a:rPr lang="en-GB" sz="2000" dirty="0"/>
              <a:t>However, if inhaled antibiotics are required clinically as part of usual care these will not be withheld and the participant would crossover from comparator arm to eradication arm </a:t>
            </a:r>
          </a:p>
          <a:p>
            <a:pPr marL="285750" indent="-285750">
              <a:spcAft>
                <a:spcPts val="600"/>
              </a:spcAft>
              <a:buFont typeface="Arial" panose="020B0604020202020204" pitchFamily="34" charset="0"/>
              <a:buChar char="•"/>
            </a:pPr>
            <a:r>
              <a:rPr lang="en-GB" sz="2000" dirty="0"/>
              <a:t>This should be recorded in participant notes &amp; on eCRF, as a respiratory Concomitant Medications</a:t>
            </a:r>
            <a:endParaRPr lang="en-GB" dirty="0"/>
          </a:p>
        </p:txBody>
      </p:sp>
      <p:pic>
        <p:nvPicPr>
          <p:cNvPr id="3" name="Picture 2">
            <a:extLst>
              <a:ext uri="{FF2B5EF4-FFF2-40B4-BE49-F238E27FC236}">
                <a16:creationId xmlns:a16="http://schemas.microsoft.com/office/drawing/2014/main" id="{4283741B-5E50-605C-A281-6C73FB6ACCE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36311" y="136525"/>
            <a:ext cx="4438273" cy="688908"/>
          </a:xfrm>
          <a:prstGeom prst="rect">
            <a:avLst/>
          </a:prstGeom>
        </p:spPr>
      </p:pic>
      <p:sp>
        <p:nvSpPr>
          <p:cNvPr id="6" name="Slide Number Placeholder 5">
            <a:extLst>
              <a:ext uri="{FF2B5EF4-FFF2-40B4-BE49-F238E27FC236}">
                <a16:creationId xmlns:a16="http://schemas.microsoft.com/office/drawing/2014/main" id="{8606A0F2-8CFC-EFF4-BA46-DE56CC4FB728}"/>
              </a:ext>
            </a:extLst>
          </p:cNvPr>
          <p:cNvSpPr>
            <a:spLocks noGrp="1"/>
          </p:cNvSpPr>
          <p:nvPr>
            <p:ph type="sldNum" sz="quarter" idx="12"/>
          </p:nvPr>
        </p:nvSpPr>
        <p:spPr/>
        <p:txBody>
          <a:bodyPr/>
          <a:lstStyle/>
          <a:p>
            <a:fld id="{8DC25873-D336-487A-A319-996D5E8BF626}" type="slidenum">
              <a:rPr lang="en-GB" smtClean="0"/>
              <a:t>7</a:t>
            </a:fld>
            <a:endParaRPr lang="en-GB"/>
          </a:p>
        </p:txBody>
      </p:sp>
    </p:spTree>
    <p:extLst>
      <p:ext uri="{BB962C8B-B14F-4D97-AF65-F5344CB8AC3E}">
        <p14:creationId xmlns:p14="http://schemas.microsoft.com/office/powerpoint/2010/main" val="1912484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1DC28-3CC9-5A40-6B94-9F2598EFC3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232BB6-C420-B5E5-FA00-8F906B3E0E82}"/>
              </a:ext>
            </a:extLst>
          </p:cNvPr>
          <p:cNvSpPr txBox="1">
            <a:spLocks noGrp="1"/>
          </p:cNvSpPr>
          <p:nvPr>
            <p:ph type="title" idx="4294967295"/>
          </p:nvPr>
        </p:nvSpPr>
        <p:spPr>
          <a:xfrm>
            <a:off x="617415" y="772690"/>
            <a:ext cx="10957169"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59568"/>
                </a:solidFill>
                <a:effectLst/>
                <a:uLnTx/>
                <a:uFillTx/>
                <a:latin typeface="Arial" panose="020B0604020202020204" pitchFamily="34" charset="0"/>
                <a:ea typeface="+mn-ea"/>
                <a:cs typeface="Arial" panose="020B0604020202020204" pitchFamily="34" charset="0"/>
              </a:rPr>
              <a:t>Recording Eradication Treatment on eCRF</a:t>
            </a:r>
            <a:endParaRPr kumimoji="0" lang="en-GB" sz="3200" b="1" i="0" u="none" strike="noStrike" kern="1200" cap="none" spc="0" normalizeH="0" baseline="0" noProof="0" dirty="0">
              <a:ln>
                <a:noFill/>
              </a:ln>
              <a:solidFill>
                <a:srgbClr val="35956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DF0882F-9DFC-B9EC-259E-C99972450BEF}"/>
              </a:ext>
            </a:extLst>
          </p:cNvPr>
          <p:cNvSpPr txBox="1"/>
          <p:nvPr/>
        </p:nvSpPr>
        <p:spPr>
          <a:xfrm>
            <a:off x="617415" y="1782395"/>
            <a:ext cx="10469063" cy="4031873"/>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dirty="0"/>
              <a:t>Medications prescribed at visit 2 for the eradication treatment must be recorded under the “Trial Treatment” tab on the eCRF</a:t>
            </a:r>
          </a:p>
          <a:p>
            <a:pPr marL="285750" indent="-285750">
              <a:spcAft>
                <a:spcPts val="600"/>
              </a:spcAft>
              <a:buFont typeface="Arial" panose="020B0604020202020204" pitchFamily="34" charset="0"/>
              <a:buChar char="•"/>
            </a:pPr>
            <a:endParaRPr lang="en-GB" sz="1800" dirty="0"/>
          </a:p>
          <a:p>
            <a:pPr marL="285750" indent="-285750">
              <a:spcAft>
                <a:spcPts val="600"/>
              </a:spcAft>
              <a:buFont typeface="Arial" panose="020B0604020202020204" pitchFamily="34" charset="0"/>
              <a:buChar char="•"/>
            </a:pPr>
            <a:r>
              <a:rPr lang="en-GB" sz="1800" dirty="0"/>
              <a:t>This will record each trial treatment in a separate form (i.e. one oral or IV antibiotic + 1 inhaled antibiotic)</a:t>
            </a:r>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r>
              <a:rPr lang="en-GB" sz="1800" dirty="0"/>
              <a:t>Only the medi</a:t>
            </a:r>
            <a:r>
              <a:rPr lang="en-GB" dirty="0"/>
              <a:t>cations prescribed for the eradication treatment at visit 2 should be recorded as “trial treatment”</a:t>
            </a:r>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r>
              <a:rPr lang="en-GB" dirty="0"/>
              <a:t>Any other medications prescribed outside of the eradication treatment should be recorded as a respiratory Concomitant Medications</a:t>
            </a:r>
          </a:p>
          <a:p>
            <a:pPr marL="285750" indent="-285750">
              <a:spcAft>
                <a:spcPts val="600"/>
              </a:spcAft>
              <a:buFont typeface="Arial" panose="020B0604020202020204" pitchFamily="34" charset="0"/>
              <a:buChar char="•"/>
            </a:pPr>
            <a:endParaRPr lang="en-GB" dirty="0"/>
          </a:p>
          <a:p>
            <a:pPr>
              <a:spcAft>
                <a:spcPts val="600"/>
              </a:spcAft>
            </a:pPr>
            <a:endParaRPr lang="en-GB" dirty="0">
              <a:highlight>
                <a:srgbClr val="FFFF00"/>
              </a:highlight>
            </a:endParaRPr>
          </a:p>
        </p:txBody>
      </p:sp>
      <p:sp>
        <p:nvSpPr>
          <p:cNvPr id="6" name="Slide Number Placeholder 5">
            <a:extLst>
              <a:ext uri="{FF2B5EF4-FFF2-40B4-BE49-F238E27FC236}">
                <a16:creationId xmlns:a16="http://schemas.microsoft.com/office/drawing/2014/main" id="{8DDD24F3-3B74-2C1F-DC44-5D4FE77697EB}"/>
              </a:ext>
            </a:extLst>
          </p:cNvPr>
          <p:cNvSpPr>
            <a:spLocks noGrp="1"/>
          </p:cNvSpPr>
          <p:nvPr>
            <p:ph type="sldNum" sz="quarter" idx="12"/>
          </p:nvPr>
        </p:nvSpPr>
        <p:spPr/>
        <p:txBody>
          <a:bodyPr/>
          <a:lstStyle/>
          <a:p>
            <a:fld id="{8DC25873-D336-487A-A319-996D5E8BF626}" type="slidenum">
              <a:rPr lang="en-GB" smtClean="0"/>
              <a:t>8</a:t>
            </a:fld>
            <a:endParaRPr lang="en-GB"/>
          </a:p>
        </p:txBody>
      </p:sp>
      <p:pic>
        <p:nvPicPr>
          <p:cNvPr id="3" name="Picture 2">
            <a:extLst>
              <a:ext uri="{FF2B5EF4-FFF2-40B4-BE49-F238E27FC236}">
                <a16:creationId xmlns:a16="http://schemas.microsoft.com/office/drawing/2014/main" id="{E17A0D3F-B2AD-516A-6963-1D7EA6C68AF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36311" y="136525"/>
            <a:ext cx="4438273" cy="688908"/>
          </a:xfrm>
          <a:prstGeom prst="rect">
            <a:avLst/>
          </a:prstGeom>
        </p:spPr>
      </p:pic>
    </p:spTree>
    <p:extLst>
      <p:ext uri="{BB962C8B-B14F-4D97-AF65-F5344CB8AC3E}">
        <p14:creationId xmlns:p14="http://schemas.microsoft.com/office/powerpoint/2010/main" val="931588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40D67-05A3-FE6D-542A-9A096167DC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05C14B-D382-9184-B48C-8575490961EF}"/>
              </a:ext>
            </a:extLst>
          </p:cNvPr>
          <p:cNvSpPr txBox="1">
            <a:spLocks noGrp="1"/>
          </p:cNvSpPr>
          <p:nvPr>
            <p:ph type="title" idx="4294967295"/>
          </p:nvPr>
        </p:nvSpPr>
        <p:spPr>
          <a:xfrm>
            <a:off x="617415" y="554585"/>
            <a:ext cx="10957169" cy="16004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59568"/>
                </a:solidFill>
                <a:effectLst/>
                <a:uLnTx/>
                <a:uFillTx/>
                <a:latin typeface="Arial" panose="020B0604020202020204" pitchFamily="34" charset="0"/>
                <a:ea typeface="+mn-ea"/>
                <a:cs typeface="Arial" panose="020B0604020202020204" pitchFamily="34" charset="0"/>
              </a:rPr>
              <a:t>Recording Eradication Treatment on eCRF</a:t>
            </a:r>
            <a:br>
              <a:rPr kumimoji="0" lang="en-GB" sz="2400" b="1" i="0" u="none" strike="noStrike" kern="1200" cap="none" spc="0" normalizeH="0" baseline="0" noProof="0" dirty="0">
                <a:ln>
                  <a:noFill/>
                </a:ln>
                <a:solidFill>
                  <a:srgbClr val="359568"/>
                </a:solidFill>
                <a:effectLst/>
                <a:uLnTx/>
                <a:uFillTx/>
                <a:latin typeface="Arial" panose="020B0604020202020204" pitchFamily="34" charset="0"/>
                <a:ea typeface="+mn-ea"/>
                <a:cs typeface="Arial" panose="020B0604020202020204" pitchFamily="34" charset="0"/>
              </a:rPr>
            </a:br>
            <a:r>
              <a:rPr kumimoji="0" lang="en-GB" sz="2400" b="1" i="0" u="none" strike="noStrike" kern="1200" cap="none" spc="0" normalizeH="0" baseline="0" noProof="0" dirty="0">
                <a:ln>
                  <a:noFill/>
                </a:ln>
                <a:solidFill>
                  <a:srgbClr val="359568"/>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Visit 2 “Trial Treatment”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3200" b="1" i="0" u="none" strike="noStrike" kern="1200" cap="none" spc="0" normalizeH="0" baseline="0" noProof="0" dirty="0">
              <a:ln>
                <a:noFill/>
              </a:ln>
              <a:solidFill>
                <a:srgbClr val="35956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pSp>
        <p:nvGrpSpPr>
          <p:cNvPr id="11" name="Group 10" descr="screenshot of trial database showing how to record trial treatment ">
            <a:extLst>
              <a:ext uri="{FF2B5EF4-FFF2-40B4-BE49-F238E27FC236}">
                <a16:creationId xmlns:a16="http://schemas.microsoft.com/office/drawing/2014/main" id="{D562C957-6F5F-294E-7A6F-DD84FDF1BA66}"/>
              </a:ext>
            </a:extLst>
          </p:cNvPr>
          <p:cNvGrpSpPr/>
          <p:nvPr/>
        </p:nvGrpSpPr>
        <p:grpSpPr>
          <a:xfrm>
            <a:off x="838200" y="1410460"/>
            <a:ext cx="9333316" cy="5185177"/>
            <a:chOff x="838200" y="1078028"/>
            <a:chExt cx="9333316" cy="5185177"/>
          </a:xfrm>
        </p:grpSpPr>
        <p:pic>
          <p:nvPicPr>
            <p:cNvPr id="5" name="Picture 4">
              <a:extLst>
                <a:ext uri="{FF2B5EF4-FFF2-40B4-BE49-F238E27FC236}">
                  <a16:creationId xmlns:a16="http://schemas.microsoft.com/office/drawing/2014/main" id="{BBD49EAF-5BDD-4EF6-7FD9-3F5C1F38E50D}"/>
                </a:ext>
              </a:extLst>
            </p:cNvPr>
            <p:cNvPicPr>
              <a:picLocks noChangeAspect="1"/>
            </p:cNvPicPr>
            <p:nvPr/>
          </p:nvPicPr>
          <p:blipFill>
            <a:blip r:embed="rId2"/>
            <a:srcRect l="16105" t="16916" r="23501" b="20661"/>
            <a:stretch>
              <a:fillRect/>
            </a:stretch>
          </p:blipFill>
          <p:spPr>
            <a:xfrm>
              <a:off x="838200" y="1078028"/>
              <a:ext cx="9333316" cy="5185177"/>
            </a:xfrm>
            <a:prstGeom prst="rect">
              <a:avLst/>
            </a:prstGeom>
          </p:spPr>
        </p:pic>
        <p:sp>
          <p:nvSpPr>
            <p:cNvPr id="10" name="Rectangle 9">
              <a:extLst>
                <a:ext uri="{FF2B5EF4-FFF2-40B4-BE49-F238E27FC236}">
                  <a16:creationId xmlns:a16="http://schemas.microsoft.com/office/drawing/2014/main" id="{1D9A53C9-F9DC-0A37-2528-DBC7F6BB7CBB}"/>
                </a:ext>
              </a:extLst>
            </p:cNvPr>
            <p:cNvSpPr/>
            <p:nvPr/>
          </p:nvSpPr>
          <p:spPr>
            <a:xfrm>
              <a:off x="950976" y="1155587"/>
              <a:ext cx="1883664" cy="4720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1CA58806-71E7-50E8-B995-3CCFE2E034F8}"/>
              </a:ext>
            </a:extLst>
          </p:cNvPr>
          <p:cNvSpPr>
            <a:spLocks noGrp="1"/>
          </p:cNvSpPr>
          <p:nvPr>
            <p:ph type="sldNum" sz="quarter" idx="12"/>
          </p:nvPr>
        </p:nvSpPr>
        <p:spPr/>
        <p:txBody>
          <a:bodyPr/>
          <a:lstStyle/>
          <a:p>
            <a:fld id="{8DC25873-D336-487A-A319-996D5E8BF626}" type="slidenum">
              <a:rPr lang="en-GB" smtClean="0"/>
              <a:t>9</a:t>
            </a:fld>
            <a:endParaRPr lang="en-GB"/>
          </a:p>
        </p:txBody>
      </p:sp>
      <p:pic>
        <p:nvPicPr>
          <p:cNvPr id="3" name="Picture 2">
            <a:extLst>
              <a:ext uri="{FF2B5EF4-FFF2-40B4-BE49-F238E27FC236}">
                <a16:creationId xmlns:a16="http://schemas.microsoft.com/office/drawing/2014/main" id="{8EC27911-94A0-F210-742F-2FAE982176C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36311" y="136525"/>
            <a:ext cx="4438273" cy="688908"/>
          </a:xfrm>
          <a:prstGeom prst="rect">
            <a:avLst/>
          </a:prstGeom>
        </p:spPr>
      </p:pic>
    </p:spTree>
    <p:extLst>
      <p:ext uri="{BB962C8B-B14F-4D97-AF65-F5344CB8AC3E}">
        <p14:creationId xmlns:p14="http://schemas.microsoft.com/office/powerpoint/2010/main" val="1391205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f0f797f-fc30-40b0-ba8f-2eda3f87d1fd">
      <Terms xmlns="http://schemas.microsoft.com/office/infopath/2007/PartnerControls"/>
    </lcf76f155ced4ddcb4097134ff3c332f>
    <TaxCatchAll xmlns="cb6a2286-f96f-4f80-9e3c-3c712f41363c" xsi:nil="true"/>
    <date xmlns="7f0f797f-fc30-40b0-ba8f-2eda3f87d1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397832A99D214383255139361EE27E" ma:contentTypeVersion="16" ma:contentTypeDescription="Create a new document." ma:contentTypeScope="" ma:versionID="8ec6bbfe3c5f801f511a2e223dbacb7c">
  <xsd:schema xmlns:xsd="http://www.w3.org/2001/XMLSchema" xmlns:xs="http://www.w3.org/2001/XMLSchema" xmlns:p="http://schemas.microsoft.com/office/2006/metadata/properties" xmlns:ns2="7f0f797f-fc30-40b0-ba8f-2eda3f87d1fd" xmlns:ns3="cb6a2286-f96f-4f80-9e3c-3c712f41363c" targetNamespace="http://schemas.microsoft.com/office/2006/metadata/properties" ma:root="true" ma:fieldsID="4db5cc0bd97df227dac9ea00c17beaf8" ns2:_="" ns3:_="">
    <xsd:import namespace="7f0f797f-fc30-40b0-ba8f-2eda3f87d1fd"/>
    <xsd:import namespace="cb6a2286-f96f-4f80-9e3c-3c712f4136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dat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f797f-fc30-40b0-ba8f-2eda3f87d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5643730-4106-43af-9ce9-7aa0c1c95a0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date" ma:index="22" nillable="true" ma:displayName="date" ma:format="DateOnly" ma:internalName="date">
      <xsd:simpleType>
        <xsd:restriction base="dms:DateTim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6a2286-f96f-4f80-9e3c-3c712f41363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60ae714-eeef-4260-8890-bc8536ad6dfd}" ma:internalName="TaxCatchAll" ma:showField="CatchAllData" ma:web="cb6a2286-f96f-4f80-9e3c-3c712f41363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90EF54-58D6-4E51-AA59-8188692B4305}">
  <ds:schemaRefs>
    <ds:schemaRef ds:uri="7f0f797f-fc30-40b0-ba8f-2eda3f87d1fd"/>
    <ds:schemaRef ds:uri="cb6a2286-f96f-4f80-9e3c-3c712f4136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186AABA-A418-4E41-897F-A8C7B0FA09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0f797f-fc30-40b0-ba8f-2eda3f87d1fd"/>
    <ds:schemaRef ds:uri="cb6a2286-f96f-4f80-9e3c-3c712f4136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71B229-0CF7-43BF-B980-EE4DFEF4BB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TotalTime>
  <Words>1065</Words>
  <Application>Microsoft Office PowerPoint</Application>
  <PresentationFormat>Widescreen</PresentationFormat>
  <Paragraphs>176</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Prescribing Trial Treatment</vt:lpstr>
      <vt:lpstr>Treatment allocation</vt:lpstr>
      <vt:lpstr>Treatment pathways</vt:lpstr>
      <vt:lpstr>Treatment pathways part 2</vt:lpstr>
      <vt:lpstr>Exacerbation Treatment Options</vt:lpstr>
      <vt:lpstr>Issuing trial medication</vt:lpstr>
      <vt:lpstr>Trial restrictions</vt:lpstr>
      <vt:lpstr>Recording Eradication Treatment on eCRF </vt:lpstr>
      <vt:lpstr>Recording Eradication Treatment on eCRF    Visit 2 “Trial Treatment”   </vt:lpstr>
      <vt:lpstr>Recording Background Therapies on eCRF visit 3 and 4</vt:lpstr>
      <vt:lpstr>Recording Background Therapies on eCRF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AIR-NET</dc:title>
  <dc:creator>Fiona McLaren-Neil (Staff)</dc:creator>
  <cp:lastModifiedBy>Jack Hinchcliffe (Staff)</cp:lastModifiedBy>
  <cp:revision>1</cp:revision>
  <dcterms:created xsi:type="dcterms:W3CDTF">2021-09-21T07:24:36Z</dcterms:created>
  <dcterms:modified xsi:type="dcterms:W3CDTF">2026-03-10T14:31:50Z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0x01010022397832A99D214383255139361EE27E</vt:lpwstr>
  </property>
  <property fmtid="{D5CDD505-2E9C-101B-9397-08002B2CF9AE}" pid="3" name="Order">
    <vt:r8>430200</vt:r8>
  </property>
  <property fmtid="{D5CDD505-2E9C-101B-9397-08002B2CF9AE}" pid="4" name="MediaServiceImageTags">
    <vt:lpwstr/>
  </property>
  <property fmtid="{D5CDD505-2E9C-101B-9397-08002B2CF9AE}" pid="5" name="MSIP_Label_a618d1e0-f5d7-4da7-8ddd-3b83021a2c85_Enabled">
    <vt:lpwstr>true</vt:lpwstr>
  </property>
  <property fmtid="{D5CDD505-2E9C-101B-9397-08002B2CF9AE}" pid="6" name="MSIP_Label_a618d1e0-f5d7-4da7-8ddd-3b83021a2c85_SetDate">
    <vt:lpwstr>2025-05-26T10:27:12Z</vt:lpwstr>
  </property>
  <property fmtid="{D5CDD505-2E9C-101B-9397-08002B2CF9AE}" pid="7" name="MSIP_Label_a618d1e0-f5d7-4da7-8ddd-3b83021a2c85_Method">
    <vt:lpwstr>Standard</vt:lpwstr>
  </property>
  <property fmtid="{D5CDD505-2E9C-101B-9397-08002B2CF9AE}" pid="8" name="MSIP_Label_a618d1e0-f5d7-4da7-8ddd-3b83021a2c85_Name">
    <vt:lpwstr>Private</vt:lpwstr>
  </property>
  <property fmtid="{D5CDD505-2E9C-101B-9397-08002B2CF9AE}" pid="9" name="MSIP_Label_a618d1e0-f5d7-4da7-8ddd-3b83021a2c85_SiteId">
    <vt:lpwstr>ae323139-093a-4d2a-81a6-5d334bcd9019</vt:lpwstr>
  </property>
  <property fmtid="{D5CDD505-2E9C-101B-9397-08002B2CF9AE}" pid="10" name="MSIP_Label_a618d1e0-f5d7-4da7-8ddd-3b83021a2c85_ActionId">
    <vt:lpwstr>9345fed2-5a14-43b2-85bb-8db253a444d2</vt:lpwstr>
  </property>
  <property fmtid="{D5CDD505-2E9C-101B-9397-08002B2CF9AE}" pid="11" name="MSIP_Label_a618d1e0-f5d7-4da7-8ddd-3b83021a2c85_ContentBits">
    <vt:lpwstr>0</vt:lpwstr>
  </property>
  <property fmtid="{D5CDD505-2E9C-101B-9397-08002B2CF9AE}" pid="12" name="MSIP_Label_a618d1e0-f5d7-4da7-8ddd-3b83021a2c85_Tag">
    <vt:lpwstr>10, 3, 0, 1</vt:lpwstr>
  </property>
</Properties>
</file>