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58" r:id="rId6"/>
    <p:sldId id="268" r:id="rId7"/>
    <p:sldId id="257" r:id="rId8"/>
    <p:sldId id="313" r:id="rId9"/>
    <p:sldId id="284" r:id="rId10"/>
    <p:sldId id="262" r:id="rId11"/>
    <p:sldId id="293" r:id="rId12"/>
    <p:sldId id="287" r:id="rId13"/>
    <p:sldId id="288" r:id="rId14"/>
    <p:sldId id="289" r:id="rId15"/>
    <p:sldId id="290" r:id="rId16"/>
    <p:sldId id="291" r:id="rId17"/>
    <p:sldId id="294" r:id="rId18"/>
    <p:sldId id="295" r:id="rId19"/>
    <p:sldId id="296" r:id="rId20"/>
    <p:sldId id="29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5D4664-0841-4F69-DC8B-084A157F61E4}" name="Gillian Martin (Staff)" initials="GM" userId="S::GMartin001@dundee.ac.uk::7913b15b-e388-4e39-b2de-ce0ec955df36" providerId="AD"/>
  <p188:author id="{61866D8C-8013-8A31-FA52-8B1C0EEAF383}" name="Shirley Fraser (Staff)" initials="SF" userId="S::SWFraser@dundee.ac.uk::911beae5-6584-4ebc-8620-c681bf932e9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9568"/>
    <a:srgbClr val="007481"/>
    <a:srgbClr val="4E9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19FC1D-7A28-4700-BFEE-394F9F06EB09}" v="328" dt="2026-03-09T13:45:42.0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441" autoAdjust="0"/>
  </p:normalViewPr>
  <p:slideViewPr>
    <p:cSldViewPr snapToGrid="0">
      <p:cViewPr varScale="1">
        <p:scale>
          <a:sx n="80" d="100"/>
          <a:sy n="80" d="100"/>
        </p:scale>
        <p:origin x="102" y="432"/>
      </p:cViewPr>
      <p:guideLst/>
    </p:cSldViewPr>
  </p:slideViewPr>
  <p:outlineViewPr>
    <p:cViewPr>
      <p:scale>
        <a:sx n="33" d="100"/>
        <a:sy n="33" d="100"/>
      </p:scale>
      <p:origin x="0" y="-82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 Hinchcliffe (Staff)" userId="107332fb-c3d0-425d-bbcf-f96957e0e55e" providerId="ADAL" clId="{ABC59560-D6F9-44F6-A314-41836124989B}"/>
    <pc:docChg chg="undo custSel modSld">
      <pc:chgData name="Jack Hinchcliffe (Staff)" userId="107332fb-c3d0-425d-bbcf-f96957e0e55e" providerId="ADAL" clId="{ABC59560-D6F9-44F6-A314-41836124989B}" dt="2026-03-09T13:45:42.029" v="542" actId="13244"/>
      <pc:docMkLst>
        <pc:docMk/>
      </pc:docMkLst>
      <pc:sldChg chg="modSp mod">
        <pc:chgData name="Jack Hinchcliffe (Staff)" userId="107332fb-c3d0-425d-bbcf-f96957e0e55e" providerId="ADAL" clId="{ABC59560-D6F9-44F6-A314-41836124989B}" dt="2026-03-09T13:42:05.317" v="497" actId="13244"/>
        <pc:sldMkLst>
          <pc:docMk/>
          <pc:sldMk cId="2942099368" sldId="256"/>
        </pc:sldMkLst>
        <pc:spChg chg="mod">
          <ac:chgData name="Jack Hinchcliffe (Staff)" userId="107332fb-c3d0-425d-bbcf-f96957e0e55e" providerId="ADAL" clId="{ABC59560-D6F9-44F6-A314-41836124989B}" dt="2026-03-09T13:42:05.317" v="497" actId="13244"/>
          <ac:spMkLst>
            <pc:docMk/>
            <pc:sldMk cId="2942099368" sldId="256"/>
            <ac:spMk id="4" creationId="{C6F9D7F3-8CE6-43E2-A3E0-5D15EED0DC77}"/>
          </ac:spMkLst>
        </pc:spChg>
        <pc:spChg chg="mod">
          <ac:chgData name="Jack Hinchcliffe (Staff)" userId="107332fb-c3d0-425d-bbcf-f96957e0e55e" providerId="ADAL" clId="{ABC59560-D6F9-44F6-A314-41836124989B}" dt="2026-03-09T13:42:02.940" v="496" actId="13244"/>
          <ac:spMkLst>
            <pc:docMk/>
            <pc:sldMk cId="2942099368" sldId="256"/>
            <ac:spMk id="9" creationId="{8F498B81-4A1F-C114-66EC-92CAF3C2C58B}"/>
          </ac:spMkLst>
        </pc:spChg>
        <pc:picChg chg="mod">
          <ac:chgData name="Jack Hinchcliffe (Staff)" userId="107332fb-c3d0-425d-bbcf-f96957e0e55e" providerId="ADAL" clId="{ABC59560-D6F9-44F6-A314-41836124989B}" dt="2026-03-09T13:34:12.505" v="143" actId="962"/>
          <ac:picMkLst>
            <pc:docMk/>
            <pc:sldMk cId="2942099368" sldId="256"/>
            <ac:picMk id="2" creationId="{0E3B6513-0588-79F6-1B66-CE5F1CA9BA44}"/>
          </ac:picMkLst>
        </pc:picChg>
        <pc:picChg chg="mod">
          <ac:chgData name="Jack Hinchcliffe (Staff)" userId="107332fb-c3d0-425d-bbcf-f96957e0e55e" providerId="ADAL" clId="{ABC59560-D6F9-44F6-A314-41836124989B}" dt="2026-03-09T13:34:13.317" v="144" actId="962"/>
          <ac:picMkLst>
            <pc:docMk/>
            <pc:sldMk cId="2942099368" sldId="256"/>
            <ac:picMk id="5" creationId="{818FD5AD-9713-12EB-313A-054E1C159D19}"/>
          </ac:picMkLst>
        </pc:picChg>
      </pc:sldChg>
      <pc:sldChg chg="addSp delSp modSp mod">
        <pc:chgData name="Jack Hinchcliffe (Staff)" userId="107332fb-c3d0-425d-bbcf-f96957e0e55e" providerId="ADAL" clId="{ABC59560-D6F9-44F6-A314-41836124989B}" dt="2026-03-09T13:39:24.393" v="226" actId="33553"/>
        <pc:sldMkLst>
          <pc:docMk/>
          <pc:sldMk cId="2340864920" sldId="257"/>
        </pc:sldMkLst>
        <pc:spChg chg="mod">
          <ac:chgData name="Jack Hinchcliffe (Staff)" userId="107332fb-c3d0-425d-bbcf-f96957e0e55e" providerId="ADAL" clId="{ABC59560-D6F9-44F6-A314-41836124989B}" dt="2026-03-09T13:39:24.393" v="226" actId="33553"/>
          <ac:spMkLst>
            <pc:docMk/>
            <pc:sldMk cId="2340864920" sldId="257"/>
            <ac:spMk id="4" creationId="{84646FAB-66D5-40D9-9EFB-7A24D2F4ED6F}"/>
          </ac:spMkLst>
        </pc:spChg>
        <pc:picChg chg="add mod">
          <ac:chgData name="Jack Hinchcliffe (Staff)" userId="107332fb-c3d0-425d-bbcf-f96957e0e55e" providerId="ADAL" clId="{ABC59560-D6F9-44F6-A314-41836124989B}" dt="2026-03-09T13:34:19.812" v="147" actId="962"/>
          <ac:picMkLst>
            <pc:docMk/>
            <pc:sldMk cId="2340864920" sldId="257"/>
            <ac:picMk id="2" creationId="{269938AE-A918-C194-ADA7-CDBF9A4D86FE}"/>
          </ac:picMkLst>
        </pc:picChg>
      </pc:sldChg>
      <pc:sldChg chg="addSp delSp modSp mod">
        <pc:chgData name="Jack Hinchcliffe (Staff)" userId="107332fb-c3d0-425d-bbcf-f96957e0e55e" providerId="ADAL" clId="{ABC59560-D6F9-44F6-A314-41836124989B}" dt="2026-03-09T13:42:11.838" v="498" actId="13244"/>
        <pc:sldMkLst>
          <pc:docMk/>
          <pc:sldMk cId="3742274853" sldId="258"/>
        </pc:sldMkLst>
        <pc:spChg chg="add mod">
          <ac:chgData name="Jack Hinchcliffe (Staff)" userId="107332fb-c3d0-425d-bbcf-f96957e0e55e" providerId="ADAL" clId="{ABC59560-D6F9-44F6-A314-41836124989B}" dt="2026-03-09T13:42:11.838" v="498" actId="13244"/>
          <ac:spMkLst>
            <pc:docMk/>
            <pc:sldMk cId="3742274853" sldId="258"/>
            <ac:spMk id="3" creationId="{12FBC9C6-AED4-7EC5-E02A-D5575361C2A8}"/>
          </ac:spMkLst>
        </pc:spChg>
        <pc:picChg chg="add mod">
          <ac:chgData name="Jack Hinchcliffe (Staff)" userId="107332fb-c3d0-425d-bbcf-f96957e0e55e" providerId="ADAL" clId="{ABC59560-D6F9-44F6-A314-41836124989B}" dt="2026-03-09T13:34:14.070" v="145" actId="962"/>
          <ac:picMkLst>
            <pc:docMk/>
            <pc:sldMk cId="3742274853" sldId="258"/>
            <ac:picMk id="2" creationId="{3DB1F986-3C57-4444-3D9D-589090E11568}"/>
          </ac:picMkLst>
        </pc:picChg>
      </pc:sldChg>
      <pc:sldChg chg="addSp modSp mod">
        <pc:chgData name="Jack Hinchcliffe (Staff)" userId="107332fb-c3d0-425d-bbcf-f96957e0e55e" providerId="ADAL" clId="{ABC59560-D6F9-44F6-A314-41836124989B}" dt="2026-03-09T13:43:49.525" v="523" actId="13244"/>
        <pc:sldMkLst>
          <pc:docMk/>
          <pc:sldMk cId="1438432077" sldId="262"/>
        </pc:sldMkLst>
        <pc:spChg chg="add mod">
          <ac:chgData name="Jack Hinchcliffe (Staff)" userId="107332fb-c3d0-425d-bbcf-f96957e0e55e" providerId="ADAL" clId="{ABC59560-D6F9-44F6-A314-41836124989B}" dt="2026-03-09T13:43:49.525" v="523" actId="13244"/>
          <ac:spMkLst>
            <pc:docMk/>
            <pc:sldMk cId="1438432077" sldId="262"/>
            <ac:spMk id="3" creationId="{9B6FD549-B70F-1F3A-6F20-23F9DDBA1139}"/>
          </ac:spMkLst>
        </pc:spChg>
        <pc:spChg chg="mod">
          <ac:chgData name="Jack Hinchcliffe (Staff)" userId="107332fb-c3d0-425d-bbcf-f96957e0e55e" providerId="ADAL" clId="{ABC59560-D6F9-44F6-A314-41836124989B}" dt="2026-03-09T13:43:47.860" v="522" actId="13244"/>
          <ac:spMkLst>
            <pc:docMk/>
            <pc:sldMk cId="1438432077" sldId="262"/>
            <ac:spMk id="6" creationId="{2585F2A3-826B-45FA-B3F0-2FE428153B09}"/>
          </ac:spMkLst>
        </pc:spChg>
        <pc:picChg chg="mod">
          <ac:chgData name="Jack Hinchcliffe (Staff)" userId="107332fb-c3d0-425d-bbcf-f96957e0e55e" providerId="ADAL" clId="{ABC59560-D6F9-44F6-A314-41836124989B}" dt="2026-03-09T13:34:43.143" v="152" actId="962"/>
          <ac:picMkLst>
            <pc:docMk/>
            <pc:sldMk cId="1438432077" sldId="262"/>
            <ac:picMk id="2" creationId="{F7BF79D9-E90C-50BC-097D-9D320689BEC1}"/>
          </ac:picMkLst>
        </pc:picChg>
        <pc:picChg chg="mod">
          <ac:chgData name="Jack Hinchcliffe (Staff)" userId="107332fb-c3d0-425d-bbcf-f96957e0e55e" providerId="ADAL" clId="{ABC59560-D6F9-44F6-A314-41836124989B}" dt="2026-03-09T13:36:58.719" v="182" actId="962"/>
          <ac:picMkLst>
            <pc:docMk/>
            <pc:sldMk cId="1438432077" sldId="262"/>
            <ac:picMk id="8" creationId="{F678D59E-9258-8867-3776-61DB83340356}"/>
          </ac:picMkLst>
        </pc:picChg>
      </pc:sldChg>
      <pc:sldChg chg="addSp delSp modSp mod">
        <pc:chgData name="Jack Hinchcliffe (Staff)" userId="107332fb-c3d0-425d-bbcf-f96957e0e55e" providerId="ADAL" clId="{ABC59560-D6F9-44F6-A314-41836124989B}" dt="2026-03-09T13:42:22.402" v="501"/>
        <pc:sldMkLst>
          <pc:docMk/>
          <pc:sldMk cId="594784122" sldId="268"/>
        </pc:sldMkLst>
        <pc:spChg chg="mod">
          <ac:chgData name="Jack Hinchcliffe (Staff)" userId="107332fb-c3d0-425d-bbcf-f96957e0e55e" providerId="ADAL" clId="{ABC59560-D6F9-44F6-A314-41836124989B}" dt="2026-03-09T13:39:21.950" v="225" actId="33553"/>
          <ac:spMkLst>
            <pc:docMk/>
            <pc:sldMk cId="594784122" sldId="268"/>
            <ac:spMk id="2" creationId="{84646FAB-66D5-40D9-9EFB-7A24D2F4ED6F}"/>
          </ac:spMkLst>
        </pc:spChg>
        <pc:spChg chg="mod">
          <ac:chgData name="Jack Hinchcliffe (Staff)" userId="107332fb-c3d0-425d-bbcf-f96957e0e55e" providerId="ADAL" clId="{ABC59560-D6F9-44F6-A314-41836124989B}" dt="2026-03-09T13:42:22.402" v="501"/>
          <ac:spMkLst>
            <pc:docMk/>
            <pc:sldMk cId="594784122" sldId="268"/>
            <ac:spMk id="6" creationId="{CBA3F1EC-188B-17BD-62CB-C2D7A3EF0268}"/>
          </ac:spMkLst>
        </pc:spChg>
        <pc:picChg chg="add mod">
          <ac:chgData name="Jack Hinchcliffe (Staff)" userId="107332fb-c3d0-425d-bbcf-f96957e0e55e" providerId="ADAL" clId="{ABC59560-D6F9-44F6-A314-41836124989B}" dt="2026-03-09T13:34:18.751" v="146" actId="962"/>
          <ac:picMkLst>
            <pc:docMk/>
            <pc:sldMk cId="594784122" sldId="268"/>
            <ac:picMk id="3" creationId="{DAD98242-9311-3682-EDCC-6CD8CB45E392}"/>
          </ac:picMkLst>
        </pc:picChg>
        <pc:picChg chg="mod">
          <ac:chgData name="Jack Hinchcliffe (Staff)" userId="107332fb-c3d0-425d-bbcf-f96957e0e55e" providerId="ADAL" clId="{ABC59560-D6F9-44F6-A314-41836124989B}" dt="2026-03-09T13:35:58.984" v="174" actId="962"/>
          <ac:picMkLst>
            <pc:docMk/>
            <pc:sldMk cId="594784122" sldId="268"/>
            <ac:picMk id="9" creationId="{34C07C23-D7F3-0A0D-B856-64EC3958C94A}"/>
          </ac:picMkLst>
        </pc:picChg>
        <pc:picChg chg="mod">
          <ac:chgData name="Jack Hinchcliffe (Staff)" userId="107332fb-c3d0-425d-bbcf-f96957e0e55e" providerId="ADAL" clId="{ABC59560-D6F9-44F6-A314-41836124989B}" dt="2026-03-09T13:36:10.487" v="176" actId="962"/>
          <ac:picMkLst>
            <pc:docMk/>
            <pc:sldMk cId="594784122" sldId="268"/>
            <ac:picMk id="13" creationId="{F8D439D0-9F7E-70AF-97FC-E6B25CBF137E}"/>
          </ac:picMkLst>
        </pc:picChg>
      </pc:sldChg>
      <pc:sldChg chg="delSp modSp mod">
        <pc:chgData name="Jack Hinchcliffe (Staff)" userId="107332fb-c3d0-425d-bbcf-f96957e0e55e" providerId="ADAL" clId="{ABC59560-D6F9-44F6-A314-41836124989B}" dt="2026-03-09T13:43:35.139" v="521" actId="13244"/>
        <pc:sldMkLst>
          <pc:docMk/>
          <pc:sldMk cId="4280763702" sldId="284"/>
        </pc:sldMkLst>
        <pc:spChg chg="mod">
          <ac:chgData name="Jack Hinchcliffe (Staff)" userId="107332fb-c3d0-425d-bbcf-f96957e0e55e" providerId="ADAL" clId="{ABC59560-D6F9-44F6-A314-41836124989B}" dt="2026-03-09T13:43:20.586" v="520"/>
          <ac:spMkLst>
            <pc:docMk/>
            <pc:sldMk cId="4280763702" sldId="284"/>
            <ac:spMk id="5" creationId="{2700074E-B376-D515-34E5-25F59E5CDC20}"/>
          </ac:spMkLst>
        </pc:spChg>
        <pc:spChg chg="mod">
          <ac:chgData name="Jack Hinchcliffe (Staff)" userId="107332fb-c3d0-425d-bbcf-f96957e0e55e" providerId="ADAL" clId="{ABC59560-D6F9-44F6-A314-41836124989B}" dt="2026-03-09T13:43:07.218" v="518"/>
          <ac:spMkLst>
            <pc:docMk/>
            <pc:sldMk cId="4280763702" sldId="284"/>
            <ac:spMk id="9" creationId="{D046C2B7-10F9-A941-9D94-28ACA410B57B}"/>
          </ac:spMkLst>
        </pc:spChg>
        <pc:spChg chg="mod">
          <ac:chgData name="Jack Hinchcliffe (Staff)" userId="107332fb-c3d0-425d-bbcf-f96957e0e55e" providerId="ADAL" clId="{ABC59560-D6F9-44F6-A314-41836124989B}" dt="2026-03-09T13:34:38.165" v="150" actId="962"/>
          <ac:spMkLst>
            <pc:docMk/>
            <pc:sldMk cId="4280763702" sldId="284"/>
            <ac:spMk id="24" creationId="{00000000-0000-0000-0000-000000000000}"/>
          </ac:spMkLst>
        </pc:spChg>
        <pc:picChg chg="mod">
          <ac:chgData name="Jack Hinchcliffe (Staff)" userId="107332fb-c3d0-425d-bbcf-f96957e0e55e" providerId="ADAL" clId="{ABC59560-D6F9-44F6-A314-41836124989B}" dt="2026-03-09T13:34:40.710" v="151" actId="962"/>
          <ac:picMkLst>
            <pc:docMk/>
            <pc:sldMk cId="4280763702" sldId="284"/>
            <ac:picMk id="3" creationId="{FBB3D93A-C6F7-25A2-F797-ED6E4286F283}"/>
          </ac:picMkLst>
        </pc:picChg>
        <pc:picChg chg="del">
          <ac:chgData name="Jack Hinchcliffe (Staff)" userId="107332fb-c3d0-425d-bbcf-f96957e0e55e" providerId="ADAL" clId="{ABC59560-D6F9-44F6-A314-41836124989B}" dt="2026-03-09T13:34:28.466" v="149" actId="478"/>
          <ac:picMkLst>
            <pc:docMk/>
            <pc:sldMk cId="4280763702" sldId="284"/>
            <ac:picMk id="4" creationId="{EE2F0EE4-AD80-33C8-6BD6-BAABF3706907}"/>
          </ac:picMkLst>
        </pc:picChg>
        <pc:picChg chg="mod">
          <ac:chgData name="Jack Hinchcliffe (Staff)" userId="107332fb-c3d0-425d-bbcf-f96957e0e55e" providerId="ADAL" clId="{ABC59560-D6F9-44F6-A314-41836124989B}" dt="2026-03-09T13:36:39.752" v="180" actId="962"/>
          <ac:picMkLst>
            <pc:docMk/>
            <pc:sldMk cId="4280763702" sldId="284"/>
            <ac:picMk id="7" creationId="{726CB5EF-B8CC-F396-4725-1FD8446768B2}"/>
          </ac:picMkLst>
        </pc:picChg>
        <pc:picChg chg="mod">
          <ac:chgData name="Jack Hinchcliffe (Staff)" userId="107332fb-c3d0-425d-bbcf-f96957e0e55e" providerId="ADAL" clId="{ABC59560-D6F9-44F6-A314-41836124989B}" dt="2026-03-09T13:43:35.139" v="521" actId="13244"/>
          <ac:picMkLst>
            <pc:docMk/>
            <pc:sldMk cId="4280763702" sldId="284"/>
            <ac:picMk id="22" creationId="{00000000-0000-0000-0000-000000000000}"/>
          </ac:picMkLst>
        </pc:picChg>
      </pc:sldChg>
      <pc:sldChg chg="addSp delSp modSp mod">
        <pc:chgData name="Jack Hinchcliffe (Staff)" userId="107332fb-c3d0-425d-bbcf-f96957e0e55e" providerId="ADAL" clId="{ABC59560-D6F9-44F6-A314-41836124989B}" dt="2026-03-09T13:44:15.348" v="527" actId="13244"/>
        <pc:sldMkLst>
          <pc:docMk/>
          <pc:sldMk cId="2530237175" sldId="287"/>
        </pc:sldMkLst>
        <pc:spChg chg="add del mod">
          <ac:chgData name="Jack Hinchcliffe (Staff)" userId="107332fb-c3d0-425d-bbcf-f96957e0e55e" providerId="ADAL" clId="{ABC59560-D6F9-44F6-A314-41836124989B}" dt="2026-03-09T13:40:11.680" v="304" actId="33699"/>
          <ac:spMkLst>
            <pc:docMk/>
            <pc:sldMk cId="2530237175" sldId="287"/>
            <ac:spMk id="3" creationId="{08DC72AF-B10C-7870-9443-CFA2A77CBBF5}"/>
          </ac:spMkLst>
        </pc:spChg>
        <pc:spChg chg="add mod">
          <ac:chgData name="Jack Hinchcliffe (Staff)" userId="107332fb-c3d0-425d-bbcf-f96957e0e55e" providerId="ADAL" clId="{ABC59560-D6F9-44F6-A314-41836124989B}" dt="2026-03-09T13:44:11.540" v="526" actId="13244"/>
          <ac:spMkLst>
            <pc:docMk/>
            <pc:sldMk cId="2530237175" sldId="287"/>
            <ac:spMk id="7" creationId="{2B62141C-33F0-FFE7-2DB6-A66713E13437}"/>
          </ac:spMkLst>
        </pc:spChg>
        <pc:picChg chg="mod">
          <ac:chgData name="Jack Hinchcliffe (Staff)" userId="107332fb-c3d0-425d-bbcf-f96957e0e55e" providerId="ADAL" clId="{ABC59560-D6F9-44F6-A314-41836124989B}" dt="2026-03-09T13:34:53.077" v="159" actId="962"/>
          <ac:picMkLst>
            <pc:docMk/>
            <pc:sldMk cId="2530237175" sldId="287"/>
            <ac:picMk id="2" creationId="{850D1097-B40A-7201-0D53-D52AE39DC2ED}"/>
          </ac:picMkLst>
        </pc:picChg>
        <pc:picChg chg="mod">
          <ac:chgData name="Jack Hinchcliffe (Staff)" userId="107332fb-c3d0-425d-bbcf-f96957e0e55e" providerId="ADAL" clId="{ABC59560-D6F9-44F6-A314-41836124989B}" dt="2026-03-09T13:44:15.348" v="527" actId="13244"/>
          <ac:picMkLst>
            <pc:docMk/>
            <pc:sldMk cId="2530237175" sldId="287"/>
            <ac:picMk id="10" creationId="{73B86EA4-8E55-A11D-B7F4-208992F4A3E9}"/>
          </ac:picMkLst>
        </pc:picChg>
        <pc:cxnChg chg="mod">
          <ac:chgData name="Jack Hinchcliffe (Staff)" userId="107332fb-c3d0-425d-bbcf-f96957e0e55e" providerId="ADAL" clId="{ABC59560-D6F9-44F6-A314-41836124989B}" dt="2026-03-09T13:34:49.481" v="154" actId="962"/>
          <ac:cxnSpMkLst>
            <pc:docMk/>
            <pc:sldMk cId="2530237175" sldId="287"/>
            <ac:cxnSpMk id="5" creationId="{8A8256D5-75BF-65D2-51DA-AA1E4A2BB908}"/>
          </ac:cxnSpMkLst>
        </pc:cxnChg>
        <pc:cxnChg chg="mod">
          <ac:chgData name="Jack Hinchcliffe (Staff)" userId="107332fb-c3d0-425d-bbcf-f96957e0e55e" providerId="ADAL" clId="{ABC59560-D6F9-44F6-A314-41836124989B}" dt="2026-03-09T13:34:50.550" v="155" actId="962"/>
          <ac:cxnSpMkLst>
            <pc:docMk/>
            <pc:sldMk cId="2530237175" sldId="287"/>
            <ac:cxnSpMk id="8" creationId="{D855B55C-4BEA-32ED-21A1-02C8883F4192}"/>
          </ac:cxnSpMkLst>
        </pc:cxnChg>
        <pc:cxnChg chg="mod">
          <ac:chgData name="Jack Hinchcliffe (Staff)" userId="107332fb-c3d0-425d-bbcf-f96957e0e55e" providerId="ADAL" clId="{ABC59560-D6F9-44F6-A314-41836124989B}" dt="2026-03-09T13:34:51.060" v="156" actId="962"/>
          <ac:cxnSpMkLst>
            <pc:docMk/>
            <pc:sldMk cId="2530237175" sldId="287"/>
            <ac:cxnSpMk id="9" creationId="{2968343F-B9C7-99A4-76CB-E8A234C2B779}"/>
          </ac:cxnSpMkLst>
        </pc:cxnChg>
        <pc:cxnChg chg="mod">
          <ac:chgData name="Jack Hinchcliffe (Staff)" userId="107332fb-c3d0-425d-bbcf-f96957e0e55e" providerId="ADAL" clId="{ABC59560-D6F9-44F6-A314-41836124989B}" dt="2026-03-09T13:34:51.548" v="157" actId="962"/>
          <ac:cxnSpMkLst>
            <pc:docMk/>
            <pc:sldMk cId="2530237175" sldId="287"/>
            <ac:cxnSpMk id="13" creationId="{60CB7308-86F6-4850-7FC1-4296E6A02662}"/>
          </ac:cxnSpMkLst>
        </pc:cxnChg>
        <pc:cxnChg chg="mod">
          <ac:chgData name="Jack Hinchcliffe (Staff)" userId="107332fb-c3d0-425d-bbcf-f96957e0e55e" providerId="ADAL" clId="{ABC59560-D6F9-44F6-A314-41836124989B}" dt="2026-03-09T13:34:52.294" v="158" actId="962"/>
          <ac:cxnSpMkLst>
            <pc:docMk/>
            <pc:sldMk cId="2530237175" sldId="287"/>
            <ac:cxnSpMk id="14" creationId="{CCFA6F88-77DE-658E-90C0-5AF5DAF16D67}"/>
          </ac:cxnSpMkLst>
        </pc:cxnChg>
      </pc:sldChg>
      <pc:sldChg chg="addSp modSp mod">
        <pc:chgData name="Jack Hinchcliffe (Staff)" userId="107332fb-c3d0-425d-bbcf-f96957e0e55e" providerId="ADAL" clId="{ABC59560-D6F9-44F6-A314-41836124989B}" dt="2026-03-09T13:44:26.534" v="529" actId="13244"/>
        <pc:sldMkLst>
          <pc:docMk/>
          <pc:sldMk cId="674938559" sldId="288"/>
        </pc:sldMkLst>
        <pc:spChg chg="mod">
          <ac:chgData name="Jack Hinchcliffe (Staff)" userId="107332fb-c3d0-425d-bbcf-f96957e0e55e" providerId="ADAL" clId="{ABC59560-D6F9-44F6-A314-41836124989B}" dt="2026-03-09T13:44:26.534" v="529" actId="13244"/>
          <ac:spMkLst>
            <pc:docMk/>
            <pc:sldMk cId="674938559" sldId="288"/>
            <ac:spMk id="4" creationId="{9DA9AE26-43E1-A697-C011-6B66D2606065}"/>
          </ac:spMkLst>
        </pc:spChg>
        <pc:spChg chg="add mod">
          <ac:chgData name="Jack Hinchcliffe (Staff)" userId="107332fb-c3d0-425d-bbcf-f96957e0e55e" providerId="ADAL" clId="{ABC59560-D6F9-44F6-A314-41836124989B}" dt="2026-03-09T13:44:23.340" v="528" actId="13244"/>
          <ac:spMkLst>
            <pc:docMk/>
            <pc:sldMk cId="674938559" sldId="288"/>
            <ac:spMk id="7" creationId="{36B6CFE6-F645-AF0C-63AC-9664628DEC7F}"/>
          </ac:spMkLst>
        </pc:spChg>
        <pc:spChg chg="mod">
          <ac:chgData name="Jack Hinchcliffe (Staff)" userId="107332fb-c3d0-425d-bbcf-f96957e0e55e" providerId="ADAL" clId="{ABC59560-D6F9-44F6-A314-41836124989B}" dt="2026-03-09T13:34:58.847" v="161" actId="962"/>
          <ac:spMkLst>
            <pc:docMk/>
            <pc:sldMk cId="674938559" sldId="288"/>
            <ac:spMk id="10" creationId="{CA0C7C64-97CB-4362-5B55-0AF5DD32F40D}"/>
          </ac:spMkLst>
        </pc:spChg>
        <pc:picChg chg="mod">
          <ac:chgData name="Jack Hinchcliffe (Staff)" userId="107332fb-c3d0-425d-bbcf-f96957e0e55e" providerId="ADAL" clId="{ABC59560-D6F9-44F6-A314-41836124989B}" dt="2026-03-09T13:35:00.638" v="163" actId="962"/>
          <ac:picMkLst>
            <pc:docMk/>
            <pc:sldMk cId="674938559" sldId="288"/>
            <ac:picMk id="2" creationId="{41098C72-CC94-DA1A-40E9-0682D6274216}"/>
          </ac:picMkLst>
        </pc:picChg>
        <pc:picChg chg="mod">
          <ac:chgData name="Jack Hinchcliffe (Staff)" userId="107332fb-c3d0-425d-bbcf-f96957e0e55e" providerId="ADAL" clId="{ABC59560-D6F9-44F6-A314-41836124989B}" dt="2026-03-09T13:37:54.736" v="188" actId="962"/>
          <ac:picMkLst>
            <pc:docMk/>
            <pc:sldMk cId="674938559" sldId="288"/>
            <ac:picMk id="5" creationId="{5801D067-EF07-C4E2-B762-660C6D350807}"/>
          </ac:picMkLst>
        </pc:picChg>
        <pc:cxnChg chg="mod">
          <ac:chgData name="Jack Hinchcliffe (Staff)" userId="107332fb-c3d0-425d-bbcf-f96957e0e55e" providerId="ADAL" clId="{ABC59560-D6F9-44F6-A314-41836124989B}" dt="2026-03-09T13:34:56.542" v="160" actId="962"/>
          <ac:cxnSpMkLst>
            <pc:docMk/>
            <pc:sldMk cId="674938559" sldId="288"/>
            <ac:cxnSpMk id="3" creationId="{B3466AE1-B9CB-8AB1-CB9E-2660C6B8C520}"/>
          </ac:cxnSpMkLst>
        </pc:cxnChg>
        <pc:cxnChg chg="mod">
          <ac:chgData name="Jack Hinchcliffe (Staff)" userId="107332fb-c3d0-425d-bbcf-f96957e0e55e" providerId="ADAL" clId="{ABC59560-D6F9-44F6-A314-41836124989B}" dt="2026-03-09T13:35:00.060" v="162" actId="962"/>
          <ac:cxnSpMkLst>
            <pc:docMk/>
            <pc:sldMk cId="674938559" sldId="288"/>
            <ac:cxnSpMk id="12" creationId="{DFAA1C20-9B9B-E246-3279-E9212D95C56E}"/>
          </ac:cxnSpMkLst>
        </pc:cxnChg>
      </pc:sldChg>
      <pc:sldChg chg="addSp modSp mod">
        <pc:chgData name="Jack Hinchcliffe (Staff)" userId="107332fb-c3d0-425d-bbcf-f96957e0e55e" providerId="ADAL" clId="{ABC59560-D6F9-44F6-A314-41836124989B}" dt="2026-03-09T13:44:38.597" v="531" actId="13244"/>
        <pc:sldMkLst>
          <pc:docMk/>
          <pc:sldMk cId="2303419164" sldId="289"/>
        </pc:sldMkLst>
        <pc:spChg chg="add mod">
          <ac:chgData name="Jack Hinchcliffe (Staff)" userId="107332fb-c3d0-425d-bbcf-f96957e0e55e" providerId="ADAL" clId="{ABC59560-D6F9-44F6-A314-41836124989B}" dt="2026-03-09T13:44:34.541" v="530" actId="13244"/>
          <ac:spMkLst>
            <pc:docMk/>
            <pc:sldMk cId="2303419164" sldId="289"/>
            <ac:spMk id="3" creationId="{CBC0B793-D8D5-0894-B4C6-1705813B0782}"/>
          </ac:spMkLst>
        </pc:spChg>
        <pc:picChg chg="mod">
          <ac:chgData name="Jack Hinchcliffe (Staff)" userId="107332fb-c3d0-425d-bbcf-f96957e0e55e" providerId="ADAL" clId="{ABC59560-D6F9-44F6-A314-41836124989B}" dt="2026-03-09T13:35:04.584" v="165" actId="962"/>
          <ac:picMkLst>
            <pc:docMk/>
            <pc:sldMk cId="2303419164" sldId="289"/>
            <ac:picMk id="2" creationId="{8D406184-21A3-7DF9-1BA4-1F25D725CB81}"/>
          </ac:picMkLst>
        </pc:picChg>
        <pc:picChg chg="mod">
          <ac:chgData name="Jack Hinchcliffe (Staff)" userId="107332fb-c3d0-425d-bbcf-f96957e0e55e" providerId="ADAL" clId="{ABC59560-D6F9-44F6-A314-41836124989B}" dt="2026-03-09T13:44:38.597" v="531" actId="13244"/>
          <ac:picMkLst>
            <pc:docMk/>
            <pc:sldMk cId="2303419164" sldId="289"/>
            <ac:picMk id="8" creationId="{99326F5A-C6D9-B642-3CFE-503CD9A678DB}"/>
          </ac:picMkLst>
        </pc:picChg>
        <pc:cxnChg chg="mod">
          <ac:chgData name="Jack Hinchcliffe (Staff)" userId="107332fb-c3d0-425d-bbcf-f96957e0e55e" providerId="ADAL" clId="{ABC59560-D6F9-44F6-A314-41836124989B}" dt="2026-03-09T13:35:02.115" v="164" actId="962"/>
          <ac:cxnSpMkLst>
            <pc:docMk/>
            <pc:sldMk cId="2303419164" sldId="289"/>
            <ac:cxnSpMk id="5" creationId="{C11DBD9F-3345-6267-D085-E1E53181B4C6}"/>
          </ac:cxnSpMkLst>
        </pc:cxnChg>
      </pc:sldChg>
      <pc:sldChg chg="addSp delSp modSp mod">
        <pc:chgData name="Jack Hinchcliffe (Staff)" userId="107332fb-c3d0-425d-bbcf-f96957e0e55e" providerId="ADAL" clId="{ABC59560-D6F9-44F6-A314-41836124989B}" dt="2026-03-09T13:44:56.037" v="533" actId="13244"/>
        <pc:sldMkLst>
          <pc:docMk/>
          <pc:sldMk cId="1341423692" sldId="290"/>
        </pc:sldMkLst>
        <pc:spChg chg="del">
          <ac:chgData name="Jack Hinchcliffe (Staff)" userId="107332fb-c3d0-425d-bbcf-f96957e0e55e" providerId="ADAL" clId="{ABC59560-D6F9-44F6-A314-41836124989B}" dt="2026-03-09T13:35:11.198" v="166" actId="478"/>
          <ac:spMkLst>
            <pc:docMk/>
            <pc:sldMk cId="1341423692" sldId="290"/>
            <ac:spMk id="2" creationId="{1AD74707-61C7-C575-50C9-ED3836930E4A}"/>
          </ac:spMkLst>
        </pc:spChg>
        <pc:spChg chg="add mod">
          <ac:chgData name="Jack Hinchcliffe (Staff)" userId="107332fb-c3d0-425d-bbcf-f96957e0e55e" providerId="ADAL" clId="{ABC59560-D6F9-44F6-A314-41836124989B}" dt="2026-03-09T13:44:52.125" v="532" actId="13244"/>
          <ac:spMkLst>
            <pc:docMk/>
            <pc:sldMk cId="1341423692" sldId="290"/>
            <ac:spMk id="7" creationId="{62EF1651-3443-0E65-0941-6AE62143ACE6}"/>
          </ac:spMkLst>
        </pc:spChg>
        <pc:grpChg chg="mod">
          <ac:chgData name="Jack Hinchcliffe (Staff)" userId="107332fb-c3d0-425d-bbcf-f96957e0e55e" providerId="ADAL" clId="{ABC59560-D6F9-44F6-A314-41836124989B}" dt="2026-03-09T13:44:56.037" v="533" actId="13244"/>
          <ac:grpSpMkLst>
            <pc:docMk/>
            <pc:sldMk cId="1341423692" sldId="290"/>
            <ac:grpSpMk id="11" creationId="{0B4FC568-AF60-E0A7-AE61-83F9C5F54BAD}"/>
          </ac:grpSpMkLst>
        </pc:grpChg>
        <pc:picChg chg="mod">
          <ac:chgData name="Jack Hinchcliffe (Staff)" userId="107332fb-c3d0-425d-bbcf-f96957e0e55e" providerId="ADAL" clId="{ABC59560-D6F9-44F6-A314-41836124989B}" dt="2026-03-09T13:35:38.847" v="172" actId="962"/>
          <ac:picMkLst>
            <pc:docMk/>
            <pc:sldMk cId="1341423692" sldId="290"/>
            <ac:picMk id="8" creationId="{69CC2A73-9CFC-0A04-C6D1-C7FFD376DDD2}"/>
          </ac:picMkLst>
        </pc:picChg>
      </pc:sldChg>
      <pc:sldChg chg="addSp modSp mod">
        <pc:chgData name="Jack Hinchcliffe (Staff)" userId="107332fb-c3d0-425d-bbcf-f96957e0e55e" providerId="ADAL" clId="{ABC59560-D6F9-44F6-A314-41836124989B}" dt="2026-03-09T13:45:07.301" v="535" actId="13244"/>
        <pc:sldMkLst>
          <pc:docMk/>
          <pc:sldMk cId="2207363899" sldId="291"/>
        </pc:sldMkLst>
        <pc:spChg chg="add mod">
          <ac:chgData name="Jack Hinchcliffe (Staff)" userId="107332fb-c3d0-425d-bbcf-f96957e0e55e" providerId="ADAL" clId="{ABC59560-D6F9-44F6-A314-41836124989B}" dt="2026-03-09T13:45:02.605" v="534" actId="13244"/>
          <ac:spMkLst>
            <pc:docMk/>
            <pc:sldMk cId="2207363899" sldId="291"/>
            <ac:spMk id="3" creationId="{DA7EF07B-C4F9-9C44-9D2B-4358A8989188}"/>
          </ac:spMkLst>
        </pc:spChg>
        <pc:spChg chg="mod">
          <ac:chgData name="Jack Hinchcliffe (Staff)" userId="107332fb-c3d0-425d-bbcf-f96957e0e55e" providerId="ADAL" clId="{ABC59560-D6F9-44F6-A314-41836124989B}" dt="2026-03-09T13:45:07.301" v="535" actId="13244"/>
          <ac:spMkLst>
            <pc:docMk/>
            <pc:sldMk cId="2207363899" sldId="291"/>
            <ac:spMk id="6" creationId="{3D780CE3-4E04-2EE6-20E0-5BE268FE07E1}"/>
          </ac:spMkLst>
        </pc:spChg>
        <pc:picChg chg="mod">
          <ac:chgData name="Jack Hinchcliffe (Staff)" userId="107332fb-c3d0-425d-bbcf-f96957e0e55e" providerId="ADAL" clId="{ABC59560-D6F9-44F6-A314-41836124989B}" dt="2026-03-09T13:35:35.870" v="171" actId="962"/>
          <ac:picMkLst>
            <pc:docMk/>
            <pc:sldMk cId="2207363899" sldId="291"/>
            <ac:picMk id="2" creationId="{4B7B97AE-2D15-4B2F-5CC2-5463CC164618}"/>
          </ac:picMkLst>
        </pc:picChg>
        <pc:picChg chg="mod">
          <ac:chgData name="Jack Hinchcliffe (Staff)" userId="107332fb-c3d0-425d-bbcf-f96957e0e55e" providerId="ADAL" clId="{ABC59560-D6F9-44F6-A314-41836124989B}" dt="2026-03-09T13:38:36.506" v="194" actId="962"/>
          <ac:picMkLst>
            <pc:docMk/>
            <pc:sldMk cId="2207363899" sldId="291"/>
            <ac:picMk id="5" creationId="{11A56357-DD75-DCBE-7CB6-D24652456354}"/>
          </ac:picMkLst>
        </pc:picChg>
      </pc:sldChg>
      <pc:sldChg chg="modSp mod">
        <pc:chgData name="Jack Hinchcliffe (Staff)" userId="107332fb-c3d0-425d-bbcf-f96957e0e55e" providerId="ADAL" clId="{ABC59560-D6F9-44F6-A314-41836124989B}" dt="2026-03-09T13:45:42.029" v="542" actId="13244"/>
        <pc:sldMkLst>
          <pc:docMk/>
          <pc:sldMk cId="1573287237" sldId="292"/>
        </pc:sldMkLst>
        <pc:spChg chg="mod">
          <ac:chgData name="Jack Hinchcliffe (Staff)" userId="107332fb-c3d0-425d-bbcf-f96957e0e55e" providerId="ADAL" clId="{ABC59560-D6F9-44F6-A314-41836124989B}" dt="2026-03-09T13:45:42.029" v="542" actId="13244"/>
          <ac:spMkLst>
            <pc:docMk/>
            <pc:sldMk cId="1573287237" sldId="292"/>
            <ac:spMk id="2" creationId="{C819E0F8-3E41-DFE4-9CAC-5602C8EE49EA}"/>
          </ac:spMkLst>
        </pc:spChg>
        <pc:picChg chg="mod">
          <ac:chgData name="Jack Hinchcliffe (Staff)" userId="107332fb-c3d0-425d-bbcf-f96957e0e55e" providerId="ADAL" clId="{ABC59560-D6F9-44F6-A314-41836124989B}" dt="2026-03-09T13:35:23.998" v="167" actId="962"/>
          <ac:picMkLst>
            <pc:docMk/>
            <pc:sldMk cId="1573287237" sldId="292"/>
            <ac:picMk id="3" creationId="{11DB064D-3A27-0F96-6569-4900B7C0A1C2}"/>
          </ac:picMkLst>
        </pc:picChg>
      </pc:sldChg>
      <pc:sldChg chg="addSp modSp mod">
        <pc:chgData name="Jack Hinchcliffe (Staff)" userId="107332fb-c3d0-425d-bbcf-f96957e0e55e" providerId="ADAL" clId="{ABC59560-D6F9-44F6-A314-41836124989B}" dt="2026-03-09T13:44:01.749" v="525" actId="13244"/>
        <pc:sldMkLst>
          <pc:docMk/>
          <pc:sldMk cId="563747286" sldId="293"/>
        </pc:sldMkLst>
        <pc:spChg chg="mod">
          <ac:chgData name="Jack Hinchcliffe (Staff)" userId="107332fb-c3d0-425d-bbcf-f96957e0e55e" providerId="ADAL" clId="{ABC59560-D6F9-44F6-A314-41836124989B}" dt="2026-03-09T13:44:01.749" v="525" actId="13244"/>
          <ac:spMkLst>
            <pc:docMk/>
            <pc:sldMk cId="563747286" sldId="293"/>
            <ac:spMk id="6" creationId="{B047667A-D50F-3712-CF18-93EA741C56C3}"/>
          </ac:spMkLst>
        </pc:spChg>
        <pc:spChg chg="add mod">
          <ac:chgData name="Jack Hinchcliffe (Staff)" userId="107332fb-c3d0-425d-bbcf-f96957e0e55e" providerId="ADAL" clId="{ABC59560-D6F9-44F6-A314-41836124989B}" dt="2026-03-09T13:43:58.437" v="524" actId="13244"/>
          <ac:spMkLst>
            <pc:docMk/>
            <pc:sldMk cId="563747286" sldId="293"/>
            <ac:spMk id="7" creationId="{0CBFB179-87BF-6A17-5CC1-A3281379DCBE}"/>
          </ac:spMkLst>
        </pc:spChg>
        <pc:picChg chg="mod">
          <ac:chgData name="Jack Hinchcliffe (Staff)" userId="107332fb-c3d0-425d-bbcf-f96957e0e55e" providerId="ADAL" clId="{ABC59560-D6F9-44F6-A314-41836124989B}" dt="2026-03-09T13:34:45.366" v="153" actId="962"/>
          <ac:picMkLst>
            <pc:docMk/>
            <pc:sldMk cId="563747286" sldId="293"/>
            <ac:picMk id="3" creationId="{4E9CF767-592B-3F82-6DA7-5A37FA5106D2}"/>
          </ac:picMkLst>
        </pc:picChg>
        <pc:picChg chg="mod">
          <ac:chgData name="Jack Hinchcliffe (Staff)" userId="107332fb-c3d0-425d-bbcf-f96957e0e55e" providerId="ADAL" clId="{ABC59560-D6F9-44F6-A314-41836124989B}" dt="2026-03-09T13:37:18.966" v="184" actId="962"/>
          <ac:picMkLst>
            <pc:docMk/>
            <pc:sldMk cId="563747286" sldId="293"/>
            <ac:picMk id="5" creationId="{F0A8A4A5-3604-F8E1-A33C-1A9C86863F3F}"/>
          </ac:picMkLst>
        </pc:picChg>
      </pc:sldChg>
      <pc:sldChg chg="modSp mod">
        <pc:chgData name="Jack Hinchcliffe (Staff)" userId="107332fb-c3d0-425d-bbcf-f96957e0e55e" providerId="ADAL" clId="{ABC59560-D6F9-44F6-A314-41836124989B}" dt="2026-03-09T13:45:13.132" v="536" actId="13244"/>
        <pc:sldMkLst>
          <pc:docMk/>
          <pc:sldMk cId="971360192" sldId="294"/>
        </pc:sldMkLst>
        <pc:spChg chg="mod">
          <ac:chgData name="Jack Hinchcliffe (Staff)" userId="107332fb-c3d0-425d-bbcf-f96957e0e55e" providerId="ADAL" clId="{ABC59560-D6F9-44F6-A314-41836124989B}" dt="2026-03-09T13:45:13.132" v="536" actId="13244"/>
          <ac:spMkLst>
            <pc:docMk/>
            <pc:sldMk cId="971360192" sldId="294"/>
            <ac:spMk id="2" creationId="{839C7BED-210D-F431-44E6-7B5288099832}"/>
          </ac:spMkLst>
        </pc:spChg>
        <pc:picChg chg="mod">
          <ac:chgData name="Jack Hinchcliffe (Staff)" userId="107332fb-c3d0-425d-bbcf-f96957e0e55e" providerId="ADAL" clId="{ABC59560-D6F9-44F6-A314-41836124989B}" dt="2026-03-09T13:35:33.750" v="170" actId="962"/>
          <ac:picMkLst>
            <pc:docMk/>
            <pc:sldMk cId="971360192" sldId="294"/>
            <ac:picMk id="4" creationId="{15D276AD-6752-09C0-5166-9ADF7270285C}"/>
          </ac:picMkLst>
        </pc:picChg>
      </pc:sldChg>
      <pc:sldChg chg="addSp modSp mod">
        <pc:chgData name="Jack Hinchcliffe (Staff)" userId="107332fb-c3d0-425d-bbcf-f96957e0e55e" providerId="ADAL" clId="{ABC59560-D6F9-44F6-A314-41836124989B}" dt="2026-03-09T13:45:18.077" v="537" actId="13244"/>
        <pc:sldMkLst>
          <pc:docMk/>
          <pc:sldMk cId="1131418043" sldId="295"/>
        </pc:sldMkLst>
        <pc:spChg chg="add mod">
          <ac:chgData name="Jack Hinchcliffe (Staff)" userId="107332fb-c3d0-425d-bbcf-f96957e0e55e" providerId="ADAL" clId="{ABC59560-D6F9-44F6-A314-41836124989B}" dt="2026-03-09T13:45:18.077" v="537" actId="13244"/>
          <ac:spMkLst>
            <pc:docMk/>
            <pc:sldMk cId="1131418043" sldId="295"/>
            <ac:spMk id="3" creationId="{FFF1B844-CA4A-0A18-51A6-F5FD2E5DA825}"/>
          </ac:spMkLst>
        </pc:spChg>
        <pc:picChg chg="mod">
          <ac:chgData name="Jack Hinchcliffe (Staff)" userId="107332fb-c3d0-425d-bbcf-f96957e0e55e" providerId="ADAL" clId="{ABC59560-D6F9-44F6-A314-41836124989B}" dt="2026-03-09T13:35:29.517" v="169" actId="962"/>
          <ac:picMkLst>
            <pc:docMk/>
            <pc:sldMk cId="1131418043" sldId="295"/>
            <ac:picMk id="2" creationId="{FDC2E41C-E208-50BA-9CD2-7BA10A142A28}"/>
          </ac:picMkLst>
        </pc:picChg>
      </pc:sldChg>
      <pc:sldChg chg="modSp mod">
        <pc:chgData name="Jack Hinchcliffe (Staff)" userId="107332fb-c3d0-425d-bbcf-f96957e0e55e" providerId="ADAL" clId="{ABC59560-D6F9-44F6-A314-41836124989B}" dt="2026-03-09T13:45:33.833" v="541" actId="13244"/>
        <pc:sldMkLst>
          <pc:docMk/>
          <pc:sldMk cId="3292943661" sldId="296"/>
        </pc:sldMkLst>
        <pc:spChg chg="mod">
          <ac:chgData name="Jack Hinchcliffe (Staff)" userId="107332fb-c3d0-425d-bbcf-f96957e0e55e" providerId="ADAL" clId="{ABC59560-D6F9-44F6-A314-41836124989B}" dt="2026-03-09T13:45:28.625" v="539" actId="13244"/>
          <ac:spMkLst>
            <pc:docMk/>
            <pc:sldMk cId="3292943661" sldId="296"/>
            <ac:spMk id="4" creationId="{ED72DF67-A70E-0A62-7F70-3EA5CF31842D}"/>
          </ac:spMkLst>
        </pc:spChg>
        <pc:spChg chg="mod">
          <ac:chgData name="Jack Hinchcliffe (Staff)" userId="107332fb-c3d0-425d-bbcf-f96957e0e55e" providerId="ADAL" clId="{ABC59560-D6F9-44F6-A314-41836124989B}" dt="2026-03-09T13:45:31.928" v="540" actId="13244"/>
          <ac:spMkLst>
            <pc:docMk/>
            <pc:sldMk cId="3292943661" sldId="296"/>
            <ac:spMk id="6" creationId="{5A658DFC-ABC6-99D5-D398-3895344207E9}"/>
          </ac:spMkLst>
        </pc:spChg>
        <pc:spChg chg="mod">
          <ac:chgData name="Jack Hinchcliffe (Staff)" userId="107332fb-c3d0-425d-bbcf-f96957e0e55e" providerId="ADAL" clId="{ABC59560-D6F9-44F6-A314-41836124989B}" dt="2026-03-09T13:45:33.833" v="541" actId="13244"/>
          <ac:spMkLst>
            <pc:docMk/>
            <pc:sldMk cId="3292943661" sldId="296"/>
            <ac:spMk id="8" creationId="{AB8C794A-5B22-DF40-47AC-32308C5B4B97}"/>
          </ac:spMkLst>
        </pc:spChg>
        <pc:picChg chg="mod">
          <ac:chgData name="Jack Hinchcliffe (Staff)" userId="107332fb-c3d0-425d-bbcf-f96957e0e55e" providerId="ADAL" clId="{ABC59560-D6F9-44F6-A314-41836124989B}" dt="2026-03-09T13:35:26.398" v="168" actId="962"/>
          <ac:picMkLst>
            <pc:docMk/>
            <pc:sldMk cId="3292943661" sldId="296"/>
            <ac:picMk id="2" creationId="{4C531833-068D-7026-13FC-1959F9E497A7}"/>
          </ac:picMkLst>
        </pc:picChg>
        <pc:picChg chg="mod">
          <ac:chgData name="Jack Hinchcliffe (Staff)" userId="107332fb-c3d0-425d-bbcf-f96957e0e55e" providerId="ADAL" clId="{ABC59560-D6F9-44F6-A314-41836124989B}" dt="2026-03-09T13:45:26.981" v="538" actId="962"/>
          <ac:picMkLst>
            <pc:docMk/>
            <pc:sldMk cId="3292943661" sldId="296"/>
            <ac:picMk id="3" creationId="{6961849C-9A2B-4ACD-0151-E49C96D66755}"/>
          </ac:picMkLst>
        </pc:picChg>
      </pc:sldChg>
      <pc:sldChg chg="addSp modSp mod">
        <pc:chgData name="Jack Hinchcliffe (Staff)" userId="107332fb-c3d0-425d-bbcf-f96957e0e55e" providerId="ADAL" clId="{ABC59560-D6F9-44F6-A314-41836124989B}" dt="2026-03-09T13:42:31.891" v="504"/>
        <pc:sldMkLst>
          <pc:docMk/>
          <pc:sldMk cId="744745212" sldId="313"/>
        </pc:sldMkLst>
        <pc:spChg chg="add mod">
          <ac:chgData name="Jack Hinchcliffe (Staff)" userId="107332fb-c3d0-425d-bbcf-f96957e0e55e" providerId="ADAL" clId="{ABC59560-D6F9-44F6-A314-41836124989B}" dt="2026-03-09T13:42:31.891" v="504"/>
          <ac:spMkLst>
            <pc:docMk/>
            <pc:sldMk cId="744745212" sldId="313"/>
            <ac:spMk id="3" creationId="{6B02F813-56B8-8091-4D37-87F9079095B0}"/>
          </ac:spMkLst>
        </pc:spChg>
        <pc:picChg chg="mod">
          <ac:chgData name="Jack Hinchcliffe (Staff)" userId="107332fb-c3d0-425d-bbcf-f96957e0e55e" providerId="ADAL" clId="{ABC59560-D6F9-44F6-A314-41836124989B}" dt="2026-03-09T13:34:20.607" v="148" actId="962"/>
          <ac:picMkLst>
            <pc:docMk/>
            <pc:sldMk cId="744745212" sldId="313"/>
            <ac:picMk id="2" creationId="{EA3A8927-BE70-2363-F5EE-BF0F1417030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1E64F-CC2F-46C1-BB49-EE09442226D0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0550D-D039-4EF6-8D65-2BB6C4E77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02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72673-B463-473A-AE6E-5C3698BD7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F4A21C-2267-48AF-86E9-E620EC80A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C5A33-3761-47C3-95DE-2BF165DDE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3760-2AA3-4DAB-B9A0-7BCCD79DB9BB}" type="datetime1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B847D-03F7-4E44-B77F-B2EB08DC6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B278E-7670-41E4-9918-EF5C3C4D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55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D0C23-7CE5-47AC-B603-C31A17440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FDEB6-2D8C-4A63-8283-B5306504E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71ECC-350F-49F5-94A8-3AD2EC1E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2570-D805-4311-B3CE-21ABE610D5E6}" type="datetime1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AB424-C784-40B1-BE01-98564B114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43205-FA4A-40F3-805E-ECE126CE3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44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570CD1-0D12-4797-9E50-AA85724F5B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341C96-7C7F-4E5C-81D0-753993B5B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FF059-E35B-4926-ABDB-C46418BC4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5986-A010-422A-AF11-6636871A2583}" type="datetime1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E47A7-42DC-4EF9-8FA5-BBC7A703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51B7E-F753-462D-93B1-CA0BB248B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89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F2C9B-4AC1-494B-BA77-04B89E8F8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9C1CC-63D4-4322-AF81-9144D33D1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4BECC-D184-49BB-9627-46989BDF9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3742-A857-4055-AC86-0EB961BDE55C}" type="datetime1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718B1-F14B-4CEF-ADE7-A5946BADE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ADEE1-DB79-4FEB-A892-FBC88E90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00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591C-F970-4BB1-B59A-D26F6503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2B0D3-08CF-42FA-BB59-F49F9192A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B4E0D-DE1F-486B-9130-BF2F42EB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AB57-B7E2-4380-A5B1-7A3C2A655302}" type="datetime1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2F911-B052-4B9A-A00C-68369FA30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AE0ED-8D1F-4B5B-81E3-97F155597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64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D1C1A-66B8-410E-88F7-CB21FA1A0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48354-3C42-4854-AC0D-21DEC99D2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CF493-FB8D-48A1-8069-17E5D70F1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FA15D-6B16-4CA1-9A98-69F896BF6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B8D-D947-432A-9C0A-28297CB4CAB9}" type="datetime1">
              <a:rPr lang="en-GB" smtClean="0"/>
              <a:t>09/03/2026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E96AA-1633-4747-8244-47646E3E6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064C2-A8D9-489D-87CE-D4894C57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9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49CF4-F0B3-4F45-9B3D-4BE4A8B7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6F1D9-02F8-435E-B878-17C893E60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01B808-555A-4F69-AD5F-A3ECB61BB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A724EB-01B1-4902-8C1E-E772F16B5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B77F15-D883-4529-9C8B-DB8D243BF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0127C4-AAC1-4529-9F07-F0CBF4F7E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2F4F-3925-43DF-8F03-13140802F73B}" type="datetime1">
              <a:rPr lang="en-GB" smtClean="0"/>
              <a:t>09/03/2026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616D1E-D3C2-40CC-961B-286CC7A0D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401AD7-2ECB-4411-B10B-3728C245B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79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2057-BB0A-4AA2-B82F-523CA8013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B40822-F1DC-4520-81D5-5693AB5D9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F03A-D5FE-4EBA-A89E-32504AD4396E}" type="datetime1">
              <a:rPr lang="en-GB" smtClean="0"/>
              <a:t>09/03/2026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AD1AE-0A84-4C96-BBFA-2903788A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80C16-B016-42C2-818D-70F7A97CB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0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04839-0D3A-42F5-B473-E621341C2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48A0-328B-46BB-84AD-52F1B7198D73}" type="datetime1">
              <a:rPr lang="en-GB" smtClean="0"/>
              <a:t>09/03/2026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A721E5-A67E-4296-84FD-FF7E70C47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9FCD0-B7A0-45FD-8002-3B7ADBBFB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98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6901-313F-4AB5-8492-745BBF33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7C630-C276-4598-804E-CCB09A751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F8294-A6F7-475B-B64E-5C92320BE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E852F-200F-4859-9566-091A92C8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91335-CD84-426D-B764-70B4E8F8A2E9}" type="datetime1">
              <a:rPr lang="en-GB" smtClean="0"/>
              <a:t>09/03/2026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B9D36-5E1E-4792-9268-27F58F8CC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E4D3A-F5BF-4D87-B031-0099978D3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19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DF2D1-1785-4561-8FE9-427B792BE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743DFE-CC7D-4E7C-BF05-38DB4D1804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41F28-0192-4F74-B534-07975D744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9C97F0-A32E-4171-93D2-CD769E566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9075-2245-44B9-B073-35B1EEF6492B}" type="datetime1">
              <a:rPr lang="en-GB" smtClean="0"/>
              <a:t>09/03/2026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161AC-137F-4F59-9901-1C91B5ED1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70FC5-DBFC-4C43-A687-7DE7345BB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39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1E102-428B-484B-A3CF-F6F6297E4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5BAC4-FF72-453F-A3D9-0F3C0E63C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01867-11C0-4366-96AF-AF77556E8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E8683-AB5C-40F0-9976-DAD9A9256C6F}" type="datetime1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A0BD3-636E-4DC8-BA51-CAFA2BDC6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18D0-15F4-4ADA-A4D4-BD1C685DF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35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ESCAPE-TM@dundee.ac.uk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rust.hicservices.dundee.ac.uk/Account/Login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F498B81-4A1F-C114-66EC-92CAF3C2C5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24000" y="2777587"/>
            <a:ext cx="9144000" cy="16723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Randomisation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F9D7F3-8CE6-43E2-A3E0-5D15EED0D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721" y="6231739"/>
            <a:ext cx="5288422" cy="365125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5 ESCAPE Training Presentation Randomisation DRAFT V2 06-01-26</a:t>
            </a:r>
            <a:endParaRPr lang="en-GB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88640-EEF7-466C-9813-970DB2D8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1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3B6513-0588-79F6-1B66-CE5F1CA9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704" y="841630"/>
            <a:ext cx="2218592" cy="1595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8FD5AD-9713-12EB-313A-054E1C159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296" y="306907"/>
            <a:ext cx="4432176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99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F94A7-900D-1AAB-BD9A-6E7A6136D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6B6CFE6-F645-AF0C-63AC-9664628DEC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Randomising a participant part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A9AE26-43E1-A697-C011-6B66D2606065}"/>
              </a:ext>
            </a:extLst>
          </p:cNvPr>
          <p:cNvSpPr txBox="1"/>
          <p:nvPr/>
        </p:nvSpPr>
        <p:spPr>
          <a:xfrm>
            <a:off x="648074" y="778702"/>
            <a:ext cx="49673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595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Randomising a participant </a:t>
            </a:r>
          </a:p>
          <a:p>
            <a:endParaRPr lang="en-GB" sz="2400" b="1" dirty="0">
              <a:solidFill>
                <a:srgbClr val="4E95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When both consent form and eligibility criteria have been completed as “Yes” the “Randomise” button will appear.</a:t>
            </a: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Click on “Randomise” button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creeb shot of randomisation button">
            <a:extLst>
              <a:ext uri="{FF2B5EF4-FFF2-40B4-BE49-F238E27FC236}">
                <a16:creationId xmlns:a16="http://schemas.microsoft.com/office/drawing/2014/main" id="{5801D067-EF07-C4E2-B762-660C6D350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698" y="1220073"/>
            <a:ext cx="6438900" cy="42767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2E848-FEDC-7EE9-4108-23688BED9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7176" y="6183052"/>
            <a:ext cx="2743200" cy="365125"/>
          </a:xfrm>
        </p:spPr>
        <p:txBody>
          <a:bodyPr/>
          <a:lstStyle/>
          <a:p>
            <a:fld id="{8DC25873-D336-487A-A319-996D5E8BF626}" type="slidenum">
              <a:rPr lang="en-GB" smtClean="0"/>
              <a:t>10</a:t>
            </a:fld>
            <a:endParaRPr lang="en-GB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3466AE1-B9CB-8AB1-CB9E-2660C6B8C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20730" y="2546884"/>
            <a:ext cx="5066719" cy="2205679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0C7C64-97CB-4362-5B55-0AF5DD32F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96867" y="4873629"/>
            <a:ext cx="923731" cy="31724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AA1C20-9B9B-E246-3279-E9212D95C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20730" y="5033208"/>
            <a:ext cx="5876137" cy="3598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1098C72-CC94-DA1A-40E9-0682D6274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653" y="188038"/>
            <a:ext cx="4438273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38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ECBAB-689F-5414-6893-A1761A18E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C0B793-D8D5-0894-B4C6-1705813B07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Randomising a participant part 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A24B22-9F7A-7CB7-73CA-35E571AD2BA4}"/>
              </a:ext>
            </a:extLst>
          </p:cNvPr>
          <p:cNvSpPr txBox="1"/>
          <p:nvPr/>
        </p:nvSpPr>
        <p:spPr>
          <a:xfrm>
            <a:off x="178904" y="303214"/>
            <a:ext cx="51063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595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Randomising a participant </a:t>
            </a:r>
          </a:p>
          <a:p>
            <a:endParaRPr lang="en-GB" sz="2400" b="1" dirty="0">
              <a:solidFill>
                <a:srgbClr val="4E95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screen will now display the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randomisation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allocation. </a:t>
            </a:r>
          </a:p>
          <a:p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person performing randomisation will receive a confirmation email</a:t>
            </a:r>
          </a:p>
          <a:p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 this email and save in the site file </a:t>
            </a:r>
          </a:p>
        </p:txBody>
      </p:sp>
      <p:pic>
        <p:nvPicPr>
          <p:cNvPr id="8" name="Picture 7" descr="screenshot of allocation once randomised">
            <a:extLst>
              <a:ext uri="{FF2B5EF4-FFF2-40B4-BE49-F238E27FC236}">
                <a16:creationId xmlns:a16="http://schemas.microsoft.com/office/drawing/2014/main" id="{99326F5A-C6D9-B642-3CFE-503CD9A67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731" y="1006036"/>
            <a:ext cx="5529469" cy="398465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7ABCA-2B46-623D-65E0-A1A71355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11</a:t>
            </a:fld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11DBD9F-3345-6267-D085-E1E53181B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215865" y="2030931"/>
            <a:ext cx="1989866" cy="21656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D406184-21A3-7DF9-1BA4-1F25D725C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927" y="136525"/>
            <a:ext cx="4438273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19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5DFD3-D563-1993-0E4F-E415B1837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2EF1651-3443-0E65-0941-6AE62143AC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Randomisation details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882998-ACEF-2E27-FA59-0B39846B0DD2}"/>
              </a:ext>
            </a:extLst>
          </p:cNvPr>
          <p:cNvSpPr txBox="1"/>
          <p:nvPr/>
        </p:nvSpPr>
        <p:spPr>
          <a:xfrm>
            <a:off x="620642" y="970268"/>
            <a:ext cx="1095071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595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Randomisation Details</a:t>
            </a:r>
          </a:p>
          <a:p>
            <a:endParaRPr lang="en-GB" sz="2400" b="1" dirty="0">
              <a:solidFill>
                <a:srgbClr val="4E95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Main menu:</a:t>
            </a:r>
          </a:p>
          <a:p>
            <a:endParaRPr lang="en-GB" sz="2400" b="1" dirty="0">
              <a:solidFill>
                <a:srgbClr val="4E95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solidFill>
                <a:srgbClr val="4E95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Click “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Randomisatin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Details” button</a:t>
            </a:r>
          </a:p>
          <a:p>
            <a:endParaRPr lang="en-GB" sz="24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rgbClr val="4E95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 descr="screenshot of what to press to find randomisation details">
            <a:extLst>
              <a:ext uri="{FF2B5EF4-FFF2-40B4-BE49-F238E27FC236}">
                <a16:creationId xmlns:a16="http://schemas.microsoft.com/office/drawing/2014/main" id="{0B4FC568-AF60-E0A7-AE61-83F9C5F54BAD}"/>
              </a:ext>
            </a:extLst>
          </p:cNvPr>
          <p:cNvGrpSpPr/>
          <p:nvPr/>
        </p:nvGrpSpPr>
        <p:grpSpPr>
          <a:xfrm>
            <a:off x="5401556" y="1087831"/>
            <a:ext cx="5361055" cy="5206978"/>
            <a:chOff x="5374124" y="512687"/>
            <a:chExt cx="5361055" cy="520697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AC08BD7-9167-0E83-DA82-439DECCC2FC1}"/>
                </a:ext>
              </a:extLst>
            </p:cNvPr>
            <p:cNvGrpSpPr/>
            <p:nvPr/>
          </p:nvGrpSpPr>
          <p:grpSpPr>
            <a:xfrm>
              <a:off x="5374124" y="512687"/>
              <a:ext cx="5361055" cy="5206978"/>
              <a:chOff x="5374124" y="512687"/>
              <a:chExt cx="5361055" cy="5206978"/>
            </a:xfrm>
          </p:grpSpPr>
          <p:pic>
            <p:nvPicPr>
              <p:cNvPr id="3" name="Picture 2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388BA6BD-0B8F-34B7-30CF-AC24DF6608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2869" b="24103"/>
              <a:stretch/>
            </p:blipFill>
            <p:spPr>
              <a:xfrm>
                <a:off x="5374124" y="512687"/>
                <a:ext cx="5361055" cy="520697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E0CBFD0-0FED-1D3F-79EE-DD8EEA1AF082}"/>
                  </a:ext>
                </a:extLst>
              </p:cNvPr>
              <p:cNvSpPr/>
              <p:nvPr/>
            </p:nvSpPr>
            <p:spPr>
              <a:xfrm>
                <a:off x="5598367" y="2699864"/>
                <a:ext cx="1511559" cy="4503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9610C7E-02B6-1032-B7B7-95913663CD27}"/>
                </a:ext>
              </a:extLst>
            </p:cNvPr>
            <p:cNvSpPr/>
            <p:nvPr/>
          </p:nvSpPr>
          <p:spPr>
            <a:xfrm>
              <a:off x="7408506" y="4163072"/>
              <a:ext cx="1511559" cy="30467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FA9D8-A43A-30DB-7708-1B3BD6A0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12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CC2A73-9CFC-0A04-C6D1-C7FFD376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527" y="182490"/>
            <a:ext cx="4438273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23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675BC-63F6-769F-40AD-EA1B57252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7EF07B-C4F9-9C44-9D2B-4358A89891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Randomisation details part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54917D-73D1-400F-F32B-A56AF59F34EF}"/>
              </a:ext>
            </a:extLst>
          </p:cNvPr>
          <p:cNvSpPr txBox="1"/>
          <p:nvPr/>
        </p:nvSpPr>
        <p:spPr>
          <a:xfrm>
            <a:off x="292203" y="396478"/>
            <a:ext cx="109507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595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Randomisation Details</a:t>
            </a:r>
            <a:endParaRPr lang="en-GB" sz="2400" dirty="0">
              <a:solidFill>
                <a:srgbClr val="3595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rgbClr val="4E95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creenshot of randomisation details sites can view ">
            <a:extLst>
              <a:ext uri="{FF2B5EF4-FFF2-40B4-BE49-F238E27FC236}">
                <a16:creationId xmlns:a16="http://schemas.microsoft.com/office/drawing/2014/main" id="{11A56357-DD75-DCBE-7CB6-D24652456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03" y="1611594"/>
            <a:ext cx="11579429" cy="297688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80CE3-4E04-2EE6-20E0-5BE268FE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13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7B97AE-2D15-4B2F-5CC2-5463CC164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002" y="136525"/>
            <a:ext cx="4438273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63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77270-223A-8907-4A13-F2E7A9228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C7BED-210D-F431-44E6-7B5288099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779" y="1657250"/>
            <a:ext cx="9144000" cy="23876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3595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Randomisation</a:t>
            </a:r>
            <a:br>
              <a:rPr lang="en-GB" dirty="0"/>
            </a:b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ECBE6-4120-77D6-FEC2-C0669FD5C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14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276AD-6752-09C0-5166-9ADF72702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527" y="259050"/>
            <a:ext cx="4438273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60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84F16-2B8C-C252-888D-211E1A1C1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F1B844-CA4A-0A18-51A6-F5FD2E5DA8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Emergency randomisation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BD3A97-FCB2-DB70-DC93-1DE27DC13F19}"/>
              </a:ext>
            </a:extLst>
          </p:cNvPr>
          <p:cNvSpPr txBox="1"/>
          <p:nvPr/>
        </p:nvSpPr>
        <p:spPr>
          <a:xfrm>
            <a:off x="620641" y="692493"/>
            <a:ext cx="1095071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595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Randomisation </a:t>
            </a:r>
          </a:p>
          <a:p>
            <a:endParaRPr lang="en-GB" sz="2000" b="1" dirty="0">
              <a:solidFill>
                <a:srgbClr val="4E95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In cases where site team cannot access </a:t>
            </a:r>
            <a:r>
              <a:rPr lang="en-GB" sz="2400" dirty="0" err="1"/>
              <a:t>TRuST</a:t>
            </a:r>
            <a:r>
              <a:rPr lang="en-GB" sz="2400" dirty="0"/>
              <a:t> (e.g. no internet) the trial management team may be able to provide emergency access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Contact the trial manager with any </a:t>
            </a:r>
            <a:r>
              <a:rPr lang="en-GB" sz="2400" dirty="0" err="1"/>
              <a:t>TRuST</a:t>
            </a:r>
            <a:r>
              <a:rPr lang="en-GB" sz="2400" dirty="0"/>
              <a:t> access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The trial team will complete Emergency Randomisation Form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Site team will confirm eligibility questions to the trial team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Trial team will perform the randomisation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Site team will receive a copy of the randomisation email with treatment allocation </a:t>
            </a:r>
            <a:endParaRPr lang="en-GB" b="1" dirty="0">
              <a:solidFill>
                <a:srgbClr val="4E95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D7C6F-91E3-4482-B84C-C79E84CBA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15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C2E41C-E208-50BA-9CD2-7BA10A142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084" y="230060"/>
            <a:ext cx="4438273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18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4FE22-90E2-BC6A-A94B-8A6B932B0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72DF67-A70E-0A62-7F70-3EA5CF31842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2625" y="262725"/>
            <a:ext cx="10950716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Emergency Randomisation Form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E95D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8C794A-5B22-DF40-47AC-32308C5B4B97}"/>
              </a:ext>
            </a:extLst>
          </p:cNvPr>
          <p:cNvSpPr txBox="1"/>
          <p:nvPr/>
        </p:nvSpPr>
        <p:spPr>
          <a:xfrm>
            <a:off x="95847" y="1818992"/>
            <a:ext cx="41942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/>
              <a:t>To be completed by trial management team, with information provided by site team</a:t>
            </a:r>
          </a:p>
        </p:txBody>
      </p:sp>
      <p:pic>
        <p:nvPicPr>
          <p:cNvPr id="3" name="Picture 2" descr="screenshot of emergecny randomisation request form">
            <a:extLst>
              <a:ext uri="{FF2B5EF4-FFF2-40B4-BE49-F238E27FC236}">
                <a16:creationId xmlns:a16="http://schemas.microsoft.com/office/drawing/2014/main" id="{6961849C-9A2B-4ACD-0151-E49C96D667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290" t="19983" r="36250" b="11376"/>
          <a:stretch>
            <a:fillRect/>
          </a:stretch>
        </p:blipFill>
        <p:spPr>
          <a:xfrm>
            <a:off x="4792981" y="714775"/>
            <a:ext cx="5062728" cy="656298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58DFC-ABC6-99D5-D398-389534420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16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531833-068D-7026-13FC-1959F9E49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068" y="25867"/>
            <a:ext cx="4438273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43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54BEF-2770-347B-A77C-FFC33AB86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9E0F8-3E41-DFE4-9CAC-5602C8EE49E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9411" y="1566050"/>
            <a:ext cx="8070979" cy="23083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 the trial management for any randomisation queries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ESCAPE Trial Management Team: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ESCAPE-TM@dundee.ac.uk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              Phone: 01382 381955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       Mob:    07818 511117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78866-C80D-DF28-CDB4-671CD4AB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17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DB064D-3A27-0F96-6569-4900B7C0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135" y="214780"/>
            <a:ext cx="4438273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8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FBC9C6-AED4-7EC5-E02A-D5575361C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Randomisation requirements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646FAB-66D5-40D9-9EFB-7A24D2F4ED6F}"/>
              </a:ext>
            </a:extLst>
          </p:cNvPr>
          <p:cNvSpPr txBox="1"/>
          <p:nvPr/>
        </p:nvSpPr>
        <p:spPr>
          <a:xfrm>
            <a:off x="620642" y="1242353"/>
            <a:ext cx="109507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595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Randomisation Requirements</a:t>
            </a:r>
          </a:p>
          <a:p>
            <a:endParaRPr lang="en-GB" sz="2000" b="1" dirty="0">
              <a:solidFill>
                <a:srgbClr val="4E95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Delegated to </a:t>
            </a:r>
            <a:r>
              <a:rPr lang="en-US" sz="2800" dirty="0" err="1"/>
              <a:t>randomise</a:t>
            </a:r>
            <a:r>
              <a:rPr lang="en-US" sz="2800" dirty="0"/>
              <a:t> on Delegation Log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Randomisation</a:t>
            </a:r>
            <a:r>
              <a:rPr lang="en-US" sz="2800" dirty="0"/>
              <a:t> training completed – this presentation &amp; documented on Training Log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Eligibility Form reviewed &amp; signed by PI/delegate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Internet access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TRuST</a:t>
            </a:r>
            <a:r>
              <a:rPr lang="en-US" sz="2800" dirty="0"/>
              <a:t> log-in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Participant 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Printer</a:t>
            </a:r>
            <a:endParaRPr lang="en-GB" sz="2800" dirty="0"/>
          </a:p>
          <a:p>
            <a:endParaRPr lang="en-GB" sz="2000" b="1" dirty="0">
              <a:solidFill>
                <a:srgbClr val="4E95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F2A3-826B-45FA-B3F0-2FE42815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2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B1F986-3C57-4444-3D9D-589090E11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295" y="240762"/>
            <a:ext cx="4438273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7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AEE9D-0C1F-7F40-A229-9FD7D991A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46FAB-66D5-40D9-9EFB-7A24D2F4ED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6806" y="1015722"/>
            <a:ext cx="4730913" cy="387798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Completion of Eligibility Form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 the paper eligibility form to ensure participants is eligible to be randomised.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must be reviewed &amp; signed by a delegated doctor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before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randomisation takes place.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E95D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 descr="Sceenshot of eligibility form">
            <a:extLst>
              <a:ext uri="{FF2B5EF4-FFF2-40B4-BE49-F238E27FC236}">
                <a16:creationId xmlns:a16="http://schemas.microsoft.com/office/drawing/2014/main" id="{34C07C23-D7F3-0A0D-B856-64EC3958C9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322" t="20180" r="28790" b="52226"/>
          <a:stretch>
            <a:fillRect/>
          </a:stretch>
        </p:blipFill>
        <p:spPr>
          <a:xfrm>
            <a:off x="5612748" y="793077"/>
            <a:ext cx="5533104" cy="2007155"/>
          </a:xfrm>
          <a:prstGeom prst="rect">
            <a:avLst/>
          </a:prstGeom>
        </p:spPr>
      </p:pic>
      <p:pic>
        <p:nvPicPr>
          <p:cNvPr id="13" name="Picture 12" descr="screen shot of eligibility form">
            <a:extLst>
              <a:ext uri="{FF2B5EF4-FFF2-40B4-BE49-F238E27FC236}">
                <a16:creationId xmlns:a16="http://schemas.microsoft.com/office/drawing/2014/main" id="{F8D439D0-9F7E-70AF-97FC-E6B25CBF13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374" t="35334" r="27984" b="12603"/>
          <a:stretch>
            <a:fillRect/>
          </a:stretch>
        </p:blipFill>
        <p:spPr>
          <a:xfrm>
            <a:off x="5466444" y="2991948"/>
            <a:ext cx="5404775" cy="354696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3F1EC-188B-17BD-62CB-C2D7A3EF0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3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D98242-9311-3682-EDCC-6CD8CB45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3879" y="104169"/>
            <a:ext cx="4438273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84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646FAB-66D5-40D9-9EFB-7A24D2F4ED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0642" y="474760"/>
            <a:ext cx="10950716" cy="7386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TRuST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Tayside Randomisation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F2A3-826B-45FA-B3F0-2FE42815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4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DF6A6D-E030-3C7A-4663-4D6A8FE26BCE}"/>
              </a:ext>
            </a:extLst>
          </p:cNvPr>
          <p:cNvSpPr txBox="1"/>
          <p:nvPr/>
        </p:nvSpPr>
        <p:spPr>
          <a:xfrm>
            <a:off x="520831" y="1213424"/>
            <a:ext cx="1083296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Web-based randomisation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TRuST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ESCAPE will be used for randomisation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Trial treatments will be prescribed following usual practice, clinical trial pharmacy will not be involved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ESCAPE is unblinded, team members delegated randomisation will receive the participant randomisation allocation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delegated doctor will prescribe treatments based on the randomisation allocation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participant will also be made aware of their treatment allocation 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9938AE-A918-C194-ADA7-CDBF9A4D8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007" y="155184"/>
            <a:ext cx="4438273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64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02F813-56B8-8091-4D37-87F9079095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TRuST</a:t>
            </a:r>
            <a:r>
              <a:rPr lang="en-GB" dirty="0"/>
              <a:t> Access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646FAB-66D5-40D9-9EFB-7A24D2F4ED6F}"/>
              </a:ext>
            </a:extLst>
          </p:cNvPr>
          <p:cNvSpPr txBox="1"/>
          <p:nvPr/>
        </p:nvSpPr>
        <p:spPr>
          <a:xfrm>
            <a:off x="403084" y="368045"/>
            <a:ext cx="10950716" cy="7408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3595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  <a:r>
              <a:rPr lang="en-GB" sz="2400" b="1" dirty="0">
                <a:solidFill>
                  <a:srgbClr val="3595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Access</a:t>
            </a:r>
            <a:endParaRPr lang="en-GB" sz="2400" b="1" dirty="0">
              <a:solidFill>
                <a:srgbClr val="4E95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34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err="1"/>
              <a:t>TRuST</a:t>
            </a:r>
            <a:r>
              <a:rPr lang="en-GB" sz="2400" dirty="0"/>
              <a:t> accounts will be created following receipt of a signed delegation log</a:t>
            </a:r>
          </a:p>
          <a:p>
            <a:pPr marL="571500" indent="-571500">
              <a:lnSpc>
                <a:spcPct val="134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err="1"/>
              <a:t>TRuST</a:t>
            </a:r>
            <a:r>
              <a:rPr lang="en-GB" sz="2400" dirty="0"/>
              <a:t> accounts will be created but not activated until site is ready to go live</a:t>
            </a:r>
          </a:p>
          <a:p>
            <a:pPr marL="571500" indent="-571500">
              <a:lnSpc>
                <a:spcPct val="134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Each user will receive an email when the account is created (the user account may not be live at this stage)</a:t>
            </a:r>
          </a:p>
          <a:p>
            <a:pPr marL="571500" indent="-571500">
              <a:lnSpc>
                <a:spcPct val="134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 second email will be sent when the account is activated</a:t>
            </a:r>
          </a:p>
          <a:p>
            <a:pPr marL="571500" indent="-571500">
              <a:lnSpc>
                <a:spcPct val="134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err="1"/>
              <a:t>TRuST</a:t>
            </a:r>
            <a:r>
              <a:rPr lang="en-GB" sz="2400" dirty="0"/>
              <a:t> can be accessed directly: </a:t>
            </a:r>
            <a:r>
              <a:rPr lang="en-GB" sz="2400" dirty="0">
                <a:hlinkClick r:id="rId2"/>
              </a:rPr>
              <a:t>https://trust.hicservices.dundee.ac.uk/Account/Login</a:t>
            </a:r>
            <a:endParaRPr lang="en-GB" sz="2400" dirty="0"/>
          </a:p>
          <a:p>
            <a:pPr marL="571500" indent="-571500">
              <a:lnSpc>
                <a:spcPct val="134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If you forget your password, click on “Forgotten Password” and enter your email as your username.</a:t>
            </a:r>
          </a:p>
          <a:p>
            <a:endParaRPr lang="en-GB" sz="2400" b="1" dirty="0">
              <a:solidFill>
                <a:srgbClr val="4E95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F2A3-826B-45FA-B3F0-2FE42815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5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3A8927-BE70-2363-F5EE-BF0F14170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303" y="258317"/>
            <a:ext cx="4438273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45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00074E-B376-D515-34E5-25F59E5CDC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" y="307758"/>
            <a:ext cx="4438273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Logging into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TRuST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22" name="Picture 21" descr="Screen shot of randomisation log i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61"/>
          <a:stretch/>
        </p:blipFill>
        <p:spPr bwMode="auto">
          <a:xfrm>
            <a:off x="478345" y="1298448"/>
            <a:ext cx="6672264" cy="30610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150610" y="1298448"/>
            <a:ext cx="4563046" cy="876483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Log in with your details; on first login you will be asked to change your password</a:t>
            </a:r>
          </a:p>
          <a:p>
            <a:endParaRPr lang="en-GB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7302151" y="2521532"/>
            <a:ext cx="3474368" cy="1814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If you forget your password, click the forgotten password link and your new password will be emailed to you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4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5727" y="1298448"/>
            <a:ext cx="854882" cy="245114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FF0000"/>
            </a:solidFill>
            <a:prstDash val="solid"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14E3353-206B-FACC-3D4F-A02722E2E792}"/>
              </a:ext>
            </a:extLst>
          </p:cNvPr>
          <p:cNvSpPr txBox="1">
            <a:spLocks/>
          </p:cNvSpPr>
          <p:nvPr/>
        </p:nvSpPr>
        <p:spPr>
          <a:xfrm>
            <a:off x="478344" y="5119391"/>
            <a:ext cx="5824395" cy="975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For staff with multiple projects on </a:t>
            </a:r>
            <a:r>
              <a:rPr lang="en-GB" sz="2000" dirty="0" err="1"/>
              <a:t>TRuST</a:t>
            </a:r>
            <a:r>
              <a:rPr lang="en-GB" sz="2000" dirty="0"/>
              <a:t> select the ESCAPE trial from the dropdown menu.</a:t>
            </a:r>
          </a:p>
          <a:p>
            <a:endParaRPr lang="en-GB" dirty="0"/>
          </a:p>
        </p:txBody>
      </p:sp>
      <p:pic>
        <p:nvPicPr>
          <p:cNvPr id="7" name="Picture 6" descr="screenshot of selecting project in randomisation system">
            <a:extLst>
              <a:ext uri="{FF2B5EF4-FFF2-40B4-BE49-F238E27FC236}">
                <a16:creationId xmlns:a16="http://schemas.microsoft.com/office/drawing/2014/main" id="{726CB5EF-B8CC-F396-4725-1FD8446768B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02739" y="4500958"/>
            <a:ext cx="5731510" cy="17598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46C2B7-10F9-A941-9D94-28ACA410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4FBF-8FD2-3846-B9FD-6FBD58947F18}" type="slidenum">
              <a:rPr lang="en-GB" smtClean="0"/>
              <a:t>6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B3D93A-C6F7-25A2-F797-ED6E4286F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383" y="194374"/>
            <a:ext cx="4438273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6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6FD549-B70F-1F3A-6F20-23F9DDBA11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Randomising a participant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646FAB-66D5-40D9-9EFB-7A24D2F4ED6F}"/>
              </a:ext>
            </a:extLst>
          </p:cNvPr>
          <p:cNvSpPr txBox="1"/>
          <p:nvPr/>
        </p:nvSpPr>
        <p:spPr>
          <a:xfrm>
            <a:off x="413171" y="1388445"/>
            <a:ext cx="1095071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595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Randomising a participant </a:t>
            </a:r>
          </a:p>
          <a:p>
            <a:endParaRPr lang="en-GB" sz="2400" b="1" dirty="0">
              <a:solidFill>
                <a:srgbClr val="4E95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solidFill>
                <a:srgbClr val="4E95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solidFill>
                <a:srgbClr val="4E95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Click “Randomise Participant” button</a:t>
            </a:r>
          </a:p>
          <a:p>
            <a:endParaRPr lang="en-GB" sz="24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rgbClr val="4E95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shot of randomise button for new participant">
            <a:extLst>
              <a:ext uri="{FF2B5EF4-FFF2-40B4-BE49-F238E27FC236}">
                <a16:creationId xmlns:a16="http://schemas.microsoft.com/office/drawing/2014/main" id="{F678D59E-9258-8867-3776-61DB83340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529" y="1607766"/>
            <a:ext cx="5465271" cy="386178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BF79D9-E90C-50BC-097D-9D320689B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527" y="163757"/>
            <a:ext cx="4438273" cy="68890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F2A3-826B-45FA-B3F0-2FE42815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432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65E65-F905-0CB8-E8F9-7847EA255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BFB179-87BF-6A17-5CC1-A3281379DC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Randomising a participant eligibility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73D4A8-C6BB-199C-6D37-9D634BFDC242}"/>
              </a:ext>
            </a:extLst>
          </p:cNvPr>
          <p:cNvSpPr txBox="1"/>
          <p:nvPr/>
        </p:nvSpPr>
        <p:spPr>
          <a:xfrm>
            <a:off x="620642" y="989014"/>
            <a:ext cx="1095071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595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Randomising a participant – confirmation of eligibility  </a:t>
            </a:r>
          </a:p>
          <a:p>
            <a:endParaRPr lang="en-GB" sz="2400" b="1" dirty="0">
              <a:solidFill>
                <a:srgbClr val="4E95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rgbClr val="4E95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F6B1B9-8E2F-955C-611C-9F2C70B09244}"/>
              </a:ext>
            </a:extLst>
          </p:cNvPr>
          <p:cNvSpPr txBox="1"/>
          <p:nvPr/>
        </p:nvSpPr>
        <p:spPr>
          <a:xfrm>
            <a:off x="620642" y="2221786"/>
            <a:ext cx="402600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Complete eligibility criteria questions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Click on “Next” button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Screen shot of randomisation system selecting eligibility">
            <a:extLst>
              <a:ext uri="{FF2B5EF4-FFF2-40B4-BE49-F238E27FC236}">
                <a16:creationId xmlns:a16="http://schemas.microsoft.com/office/drawing/2014/main" id="{F0A8A4A5-3604-F8E1-A33C-1A9C86863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8673"/>
            <a:ext cx="4752975" cy="337185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7667A-D50F-3712-CF18-93EA741C5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8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9CF767-592B-3F82-6DA7-5A37FA510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527" y="136525"/>
            <a:ext cx="4438273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47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0436C-2B18-AF3B-359F-D346BAF4F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62141C-33F0-FFE7-2DB6-A66713E13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Randomising a participant part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43FE3B-1F47-FF8E-E49C-D967BAFC938A}"/>
              </a:ext>
            </a:extLst>
          </p:cNvPr>
          <p:cNvSpPr txBox="1"/>
          <p:nvPr/>
        </p:nvSpPr>
        <p:spPr>
          <a:xfrm>
            <a:off x="620642" y="303214"/>
            <a:ext cx="632708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595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Randomising a participant </a:t>
            </a:r>
          </a:p>
          <a:p>
            <a:endParaRPr lang="en-GB" sz="2400" b="1" dirty="0">
              <a:solidFill>
                <a:srgbClr val="4E95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b="1" dirty="0">
              <a:solidFill>
                <a:srgbClr val="4E95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b="1" dirty="0">
              <a:solidFill>
                <a:srgbClr val="4E95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b="1" dirty="0">
              <a:solidFill>
                <a:srgbClr val="4E95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b="1" dirty="0">
              <a:solidFill>
                <a:srgbClr val="4E95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Add participant ID (site ID is prepopulated)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Complete stratification questions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Dr sign off must be “Yes”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Eligibility must be “Yes”</a:t>
            </a:r>
          </a:p>
          <a:p>
            <a:endParaRPr lang="en-GB" sz="24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screenshot of randomisation entering details">
            <a:extLst>
              <a:ext uri="{FF2B5EF4-FFF2-40B4-BE49-F238E27FC236}">
                <a16:creationId xmlns:a16="http://schemas.microsoft.com/office/drawing/2014/main" id="{73B86EA4-8E55-A11D-B7F4-208992F4A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65" y="1147376"/>
            <a:ext cx="5394493" cy="423458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17DCE-61C6-FCFD-4E89-463E159D6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9</a:t>
            </a:fld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A8256D5-75BF-65D2-51DA-AA1E4A2BB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28996" y="1996751"/>
            <a:ext cx="1485354" cy="101702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55B55C-4BEA-32ED-21A1-02C8883F4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91444" y="3198552"/>
            <a:ext cx="1703478" cy="39968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68343F-B9C7-99A4-76CB-E8A234C2B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85764" y="3206036"/>
            <a:ext cx="1703478" cy="85025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CB7308-86F6-4850-7FC1-4296E6A02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91511" y="4159956"/>
            <a:ext cx="1597731" cy="46942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FA6F88-77DE-658E-90C0-5AF5DAF16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553568" y="4731647"/>
            <a:ext cx="2623297" cy="11274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50D1097-B40A-7201-0D53-D52AE39DC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085" y="116621"/>
            <a:ext cx="4438273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37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0f797f-fc30-40b0-ba8f-2eda3f87d1fd">
      <Terms xmlns="http://schemas.microsoft.com/office/infopath/2007/PartnerControls"/>
    </lcf76f155ced4ddcb4097134ff3c332f>
    <TaxCatchAll xmlns="cb6a2286-f96f-4f80-9e3c-3c712f41363c" xsi:nil="true"/>
    <date xmlns="7f0f797f-fc30-40b0-ba8f-2eda3f87d1f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397832A99D214383255139361EE27E" ma:contentTypeVersion="16" ma:contentTypeDescription="Create a new document." ma:contentTypeScope="" ma:versionID="8ec6bbfe3c5f801f511a2e223dbacb7c">
  <xsd:schema xmlns:xsd="http://www.w3.org/2001/XMLSchema" xmlns:xs="http://www.w3.org/2001/XMLSchema" xmlns:p="http://schemas.microsoft.com/office/2006/metadata/properties" xmlns:ns2="7f0f797f-fc30-40b0-ba8f-2eda3f87d1fd" xmlns:ns3="cb6a2286-f96f-4f80-9e3c-3c712f41363c" targetNamespace="http://schemas.microsoft.com/office/2006/metadata/properties" ma:root="true" ma:fieldsID="4db5cc0bd97df227dac9ea00c17beaf8" ns2:_="" ns3:_="">
    <xsd:import namespace="7f0f797f-fc30-40b0-ba8f-2eda3f87d1fd"/>
    <xsd:import namespace="cb6a2286-f96f-4f80-9e3c-3c712f4136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dat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0f797f-fc30-40b0-ba8f-2eda3f87d1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5643730-4106-43af-9ce9-7aa0c1c95a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" ma:index="22" nillable="true" ma:displayName="date" ma:format="DateOnly" ma:internalName="date">
      <xsd:simpleType>
        <xsd:restriction base="dms:DateTime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6a2286-f96f-4f80-9e3c-3c712f41363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b60ae714-eeef-4260-8890-bc8536ad6dfd}" ma:internalName="TaxCatchAll" ma:showField="CatchAllData" ma:web="cb6a2286-f96f-4f80-9e3c-3c712f4136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90EF54-58D6-4E51-AA59-8188692B4305}">
  <ds:schemaRefs>
    <ds:schemaRef ds:uri="http://www.w3.org/XML/1998/namespace"/>
    <ds:schemaRef ds:uri="http://purl.org/dc/dcmitype/"/>
    <ds:schemaRef ds:uri="7f0f797f-fc30-40b0-ba8f-2eda3f87d1fd"/>
    <ds:schemaRef ds:uri="http://purl.org/dc/elements/1.1/"/>
    <ds:schemaRef ds:uri="http://schemas.microsoft.com/office/2006/documentManagement/types"/>
    <ds:schemaRef ds:uri="http://schemas.microsoft.com/office/2006/metadata/properties"/>
    <ds:schemaRef ds:uri="cb6a2286-f96f-4f80-9e3c-3c712f41363c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371B229-0CF7-43BF-B980-EE4DFEF4BB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2B7ACB-2B32-45A2-8CE0-4EB13B563B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0f797f-fc30-40b0-ba8f-2eda3f87d1fd"/>
    <ds:schemaRef ds:uri="cb6a2286-f96f-4f80-9e3c-3c712f4136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618</Words>
  <Application>Microsoft Office PowerPoint</Application>
  <PresentationFormat>Widescreen</PresentationFormat>
  <Paragraphs>151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Randomisation</vt:lpstr>
      <vt:lpstr>Randomisation requirements</vt:lpstr>
      <vt:lpstr>Completion of Eligibility Form    Complete the paper eligibility form to ensure participants is eligible to be randomised.  This must be reviewed &amp; signed by a delegated doctor before randomisation takes place.   </vt:lpstr>
      <vt:lpstr>TRuST – Tayside Randomisation System </vt:lpstr>
      <vt:lpstr>TRuST Access</vt:lpstr>
      <vt:lpstr>Logging into TRuST </vt:lpstr>
      <vt:lpstr>Randomising a participant</vt:lpstr>
      <vt:lpstr>Randomising a participant eligibility</vt:lpstr>
      <vt:lpstr>Randomising a participant part 2</vt:lpstr>
      <vt:lpstr>Randomising a participant part 3</vt:lpstr>
      <vt:lpstr>Randomising a participant part 4</vt:lpstr>
      <vt:lpstr>Randomisation details</vt:lpstr>
      <vt:lpstr>Randomisation details part 2</vt:lpstr>
      <vt:lpstr>Emergency Randomisation </vt:lpstr>
      <vt:lpstr>Emergency randomisation </vt:lpstr>
      <vt:lpstr>Emergency Randomisation Form  </vt:lpstr>
      <vt:lpstr>Contact the trial management for any randomisation queries  ESCAPE Trial Management Team: ESCAPE-TM@dundee.ac.uk                         Phone: 01382 381955             Mob:    07818 511117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AIR-NET</dc:title>
  <dc:creator>Fiona McLaren-Neil (Staff)</dc:creator>
  <cp:lastModifiedBy>Jack Hinchcliffe (Staff)</cp:lastModifiedBy>
  <cp:revision>3</cp:revision>
  <dcterms:created xsi:type="dcterms:W3CDTF">2021-09-21T07:24:36Z</dcterms:created>
  <dcterms:modified xsi:type="dcterms:W3CDTF">2026-03-09T13:45:42Z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0x01010022397832A99D214383255139361EE27E</vt:lpwstr>
  </property>
  <property fmtid="{D5CDD505-2E9C-101B-9397-08002B2CF9AE}" pid="3" name="Order">
    <vt:r8>430200</vt:r8>
  </property>
  <property fmtid="{D5CDD505-2E9C-101B-9397-08002B2CF9AE}" pid="4" name="MediaServiceImageTags">
    <vt:lpwstr/>
  </property>
  <property fmtid="{D5CDD505-2E9C-101B-9397-08002B2CF9AE}" pid="5" name="MSIP_Label_a618d1e0-f5d7-4da7-8ddd-3b83021a2c85_Enabled">
    <vt:lpwstr>true</vt:lpwstr>
  </property>
  <property fmtid="{D5CDD505-2E9C-101B-9397-08002B2CF9AE}" pid="6" name="MSIP_Label_a618d1e0-f5d7-4da7-8ddd-3b83021a2c85_SetDate">
    <vt:lpwstr>2025-05-26T10:27:12Z</vt:lpwstr>
  </property>
  <property fmtid="{D5CDD505-2E9C-101B-9397-08002B2CF9AE}" pid="7" name="MSIP_Label_a618d1e0-f5d7-4da7-8ddd-3b83021a2c85_Method">
    <vt:lpwstr>Standard</vt:lpwstr>
  </property>
  <property fmtid="{D5CDD505-2E9C-101B-9397-08002B2CF9AE}" pid="8" name="MSIP_Label_a618d1e0-f5d7-4da7-8ddd-3b83021a2c85_Name">
    <vt:lpwstr>Private</vt:lpwstr>
  </property>
  <property fmtid="{D5CDD505-2E9C-101B-9397-08002B2CF9AE}" pid="9" name="MSIP_Label_a618d1e0-f5d7-4da7-8ddd-3b83021a2c85_SiteId">
    <vt:lpwstr>ae323139-093a-4d2a-81a6-5d334bcd9019</vt:lpwstr>
  </property>
  <property fmtid="{D5CDD505-2E9C-101B-9397-08002B2CF9AE}" pid="10" name="MSIP_Label_a618d1e0-f5d7-4da7-8ddd-3b83021a2c85_ActionId">
    <vt:lpwstr>9345fed2-5a14-43b2-85bb-8db253a444d2</vt:lpwstr>
  </property>
  <property fmtid="{D5CDD505-2E9C-101B-9397-08002B2CF9AE}" pid="11" name="MSIP_Label_a618d1e0-f5d7-4da7-8ddd-3b83021a2c85_ContentBits">
    <vt:lpwstr>0</vt:lpwstr>
  </property>
  <property fmtid="{D5CDD505-2E9C-101B-9397-08002B2CF9AE}" pid="12" name="MSIP_Label_a618d1e0-f5d7-4da7-8ddd-3b83021a2c85_Tag">
    <vt:lpwstr>10, 3, 0, 1</vt:lpwstr>
  </property>
</Properties>
</file>