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8" r:id="rId6"/>
    <p:sldId id="270" r:id="rId7"/>
    <p:sldId id="259" r:id="rId8"/>
    <p:sldId id="267" r:id="rId9"/>
    <p:sldId id="261" r:id="rId10"/>
    <p:sldId id="262" r:id="rId11"/>
    <p:sldId id="260" r:id="rId12"/>
    <p:sldId id="266" r:id="rId13"/>
    <p:sldId id="265" r:id="rId14"/>
    <p:sldId id="263" r:id="rId15"/>
    <p:sldId id="27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734445-B71A-14DE-D3AA-BB6CBF2C31C3}" name="Jack Hinchcliffe (Staff)" initials="JH" userId="S::JHinchcliffe001@dundee.ac.uk::107332fb-c3d0-425d-bbcf-f96957e0e55e" providerId="AD"/>
  <p188:author id="{61866D8C-8013-8A31-FA52-8B1C0EEAF383}" name="Shirley Fraser (Staff)" initials="SF" userId="S::SWFraser@dundee.ac.uk::911beae5-6584-4ebc-8620-c681bf932e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59568"/>
    <a:srgbClr val="4E95D9"/>
    <a:srgbClr val="00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E8854-B1D9-4F53-B79D-5525079679E5}" v="253" dt="2026-03-09T13:33:42.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p:cViewPr varScale="1">
        <p:scale>
          <a:sx n="78" d="100"/>
          <a:sy n="78" d="100"/>
        </p:scale>
        <p:origin x="120" y="966"/>
      </p:cViewPr>
      <p:guideLst/>
    </p:cSldViewPr>
  </p:slideViewPr>
  <p:outlineViewPr>
    <p:cViewPr>
      <p:scale>
        <a:sx n="33" d="100"/>
        <a:sy n="33" d="100"/>
      </p:scale>
      <p:origin x="0" y="-6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Hinchcliffe (Staff)" userId="107332fb-c3d0-425d-bbcf-f96957e0e55e" providerId="ADAL" clId="{ABC59560-D6F9-44F6-A314-41836124989B}"/>
    <pc:docChg chg="custSel addSld delSld modSld">
      <pc:chgData name="Jack Hinchcliffe (Staff)" userId="107332fb-c3d0-425d-bbcf-f96957e0e55e" providerId="ADAL" clId="{ABC59560-D6F9-44F6-A314-41836124989B}" dt="2026-03-09T13:33:42.525" v="363" actId="13244"/>
      <pc:docMkLst>
        <pc:docMk/>
      </pc:docMkLst>
      <pc:sldChg chg="addSp delSp modSp mod">
        <pc:chgData name="Jack Hinchcliffe (Staff)" userId="107332fb-c3d0-425d-bbcf-f96957e0e55e" providerId="ADAL" clId="{ABC59560-D6F9-44F6-A314-41836124989B}" dt="2026-03-09T13:32:06.159" v="343" actId="13244"/>
        <pc:sldMkLst>
          <pc:docMk/>
          <pc:sldMk cId="2942099368" sldId="256"/>
        </pc:sldMkLst>
        <pc:spChg chg="mod">
          <ac:chgData name="Jack Hinchcliffe (Staff)" userId="107332fb-c3d0-425d-bbcf-f96957e0e55e" providerId="ADAL" clId="{ABC59560-D6F9-44F6-A314-41836124989B}" dt="2026-03-09T13:32:06.159" v="343" actId="13244"/>
          <ac:spMkLst>
            <pc:docMk/>
            <pc:sldMk cId="2942099368" sldId="256"/>
            <ac:spMk id="4" creationId="{C6F9D7F3-8CE6-43E2-A3E0-5D15EED0DC77}"/>
          </ac:spMkLst>
        </pc:spChg>
        <pc:spChg chg="mod">
          <ac:chgData name="Jack Hinchcliffe (Staff)" userId="107332fb-c3d0-425d-bbcf-f96957e0e55e" providerId="ADAL" clId="{ABC59560-D6F9-44F6-A314-41836124989B}" dt="2026-03-09T13:32:04.846" v="342" actId="13244"/>
          <ac:spMkLst>
            <pc:docMk/>
            <pc:sldMk cId="2942099368" sldId="256"/>
            <ac:spMk id="7" creationId="{A526057A-0714-67FF-DBEB-F5D1A9F7C2BC}"/>
          </ac:spMkLst>
        </pc:spChg>
        <pc:picChg chg="add mod">
          <ac:chgData name="Jack Hinchcliffe (Staff)" userId="107332fb-c3d0-425d-bbcf-f96957e0e55e" providerId="ADAL" clId="{ABC59560-D6F9-44F6-A314-41836124989B}" dt="2026-03-09T13:26:29.644" v="85" actId="962"/>
          <ac:picMkLst>
            <pc:docMk/>
            <pc:sldMk cId="2942099368" sldId="256"/>
            <ac:picMk id="2" creationId="{2058AE87-97EC-F68B-B858-E93B4404805F}"/>
          </ac:picMkLst>
        </pc:picChg>
        <pc:picChg chg="mod">
          <ac:chgData name="Jack Hinchcliffe (Staff)" userId="107332fb-c3d0-425d-bbcf-f96957e0e55e" providerId="ADAL" clId="{ABC59560-D6F9-44F6-A314-41836124989B}" dt="2026-03-09T13:26:28.712" v="84" actId="962"/>
          <ac:picMkLst>
            <pc:docMk/>
            <pc:sldMk cId="2942099368" sldId="256"/>
            <ac:picMk id="5" creationId="{4BF5CBF8-0BF3-D0EA-FDF2-42ADA032022E}"/>
          </ac:picMkLst>
        </pc:picChg>
      </pc:sldChg>
      <pc:sldChg chg="addSp delSp modSp mod">
        <pc:chgData name="Jack Hinchcliffe (Staff)" userId="107332fb-c3d0-425d-bbcf-f96957e0e55e" providerId="ADAL" clId="{ABC59560-D6F9-44F6-A314-41836124989B}" dt="2026-03-09T13:32:23.371" v="346" actId="13244"/>
        <pc:sldMkLst>
          <pc:docMk/>
          <pc:sldMk cId="1185980552" sldId="258"/>
        </pc:sldMkLst>
        <pc:spChg chg="add mod">
          <ac:chgData name="Jack Hinchcliffe (Staff)" userId="107332fb-c3d0-425d-bbcf-f96957e0e55e" providerId="ADAL" clId="{ABC59560-D6F9-44F6-A314-41836124989B}" dt="2026-03-09T13:32:19.677" v="345" actId="13244"/>
          <ac:spMkLst>
            <pc:docMk/>
            <pc:sldMk cId="1185980552" sldId="258"/>
            <ac:spMk id="4" creationId="{985871DC-3A6A-468A-090D-A5FB773E8A52}"/>
          </ac:spMkLst>
        </pc:spChg>
        <pc:graphicFrameChg chg="mod">
          <ac:chgData name="Jack Hinchcliffe (Staff)" userId="107332fb-c3d0-425d-bbcf-f96957e0e55e" providerId="ADAL" clId="{ABC59560-D6F9-44F6-A314-41836124989B}" dt="2026-03-09T13:32:23.371" v="346" actId="13244"/>
          <ac:graphicFrameMkLst>
            <pc:docMk/>
            <pc:sldMk cId="1185980552" sldId="258"/>
            <ac:graphicFrameMk id="3" creationId="{F305AD62-252F-C7F3-8F92-42B8EB3CFC70}"/>
          </ac:graphicFrameMkLst>
        </pc:graphicFrameChg>
        <pc:picChg chg="add mod">
          <ac:chgData name="Jack Hinchcliffe (Staff)" userId="107332fb-c3d0-425d-bbcf-f96957e0e55e" providerId="ADAL" clId="{ABC59560-D6F9-44F6-A314-41836124989B}" dt="2026-03-09T13:26:30.939" v="86" actId="962"/>
          <ac:picMkLst>
            <pc:docMk/>
            <pc:sldMk cId="1185980552" sldId="258"/>
            <ac:picMk id="2" creationId="{2A0CE6EE-8F5F-5C71-AB1F-992C5E911934}"/>
          </ac:picMkLst>
        </pc:picChg>
      </pc:sldChg>
      <pc:sldChg chg="addSp delSp modSp mod">
        <pc:chgData name="Jack Hinchcliffe (Staff)" userId="107332fb-c3d0-425d-bbcf-f96957e0e55e" providerId="ADAL" clId="{ABC59560-D6F9-44F6-A314-41836124989B}" dt="2026-03-09T13:32:43.204" v="350" actId="13244"/>
        <pc:sldMkLst>
          <pc:docMk/>
          <pc:sldMk cId="3335368739" sldId="259"/>
        </pc:sldMkLst>
        <pc:spChg chg="mod">
          <ac:chgData name="Jack Hinchcliffe (Staff)" userId="107332fb-c3d0-425d-bbcf-f96957e0e55e" providerId="ADAL" clId="{ABC59560-D6F9-44F6-A314-41836124989B}" dt="2026-03-09T13:32:40.268" v="349" actId="13244"/>
          <ac:spMkLst>
            <pc:docMk/>
            <pc:sldMk cId="3335368739" sldId="259"/>
            <ac:spMk id="3" creationId="{931373EC-8B09-5B25-CFCA-DA8112B34B98}"/>
          </ac:spMkLst>
        </pc:spChg>
        <pc:spChg chg="add mod">
          <ac:chgData name="Jack Hinchcliffe (Staff)" userId="107332fb-c3d0-425d-bbcf-f96957e0e55e" providerId="ADAL" clId="{ABC59560-D6F9-44F6-A314-41836124989B}" dt="2026-03-09T13:32:43.204" v="350" actId="13244"/>
          <ac:spMkLst>
            <pc:docMk/>
            <pc:sldMk cId="3335368739" sldId="259"/>
            <ac:spMk id="4" creationId="{1E4C3723-7C70-A429-4BEE-A4A5AF7A9407}"/>
          </ac:spMkLst>
        </pc:spChg>
        <pc:picChg chg="add mod">
          <ac:chgData name="Jack Hinchcliffe (Staff)" userId="107332fb-c3d0-425d-bbcf-f96957e0e55e" providerId="ADAL" clId="{ABC59560-D6F9-44F6-A314-41836124989B}" dt="2026-03-09T13:26:32.551" v="88" actId="962"/>
          <ac:picMkLst>
            <pc:docMk/>
            <pc:sldMk cId="3335368739" sldId="259"/>
            <ac:picMk id="2" creationId="{02326087-693B-1830-F7AB-D31A57FA0AB5}"/>
          </ac:picMkLst>
        </pc:picChg>
      </pc:sldChg>
      <pc:sldChg chg="addSp delSp modSp mod">
        <pc:chgData name="Jack Hinchcliffe (Staff)" userId="107332fb-c3d0-425d-bbcf-f96957e0e55e" providerId="ADAL" clId="{ABC59560-D6F9-44F6-A314-41836124989B}" dt="2026-03-09T13:33:14.909" v="357" actId="13244"/>
        <pc:sldMkLst>
          <pc:docMk/>
          <pc:sldMk cId="1306810838" sldId="260"/>
        </pc:sldMkLst>
        <pc:spChg chg="add mod">
          <ac:chgData name="Jack Hinchcliffe (Staff)" userId="107332fb-c3d0-425d-bbcf-f96957e0e55e" providerId="ADAL" clId="{ABC59560-D6F9-44F6-A314-41836124989B}" dt="2026-03-09T13:33:14.909" v="357" actId="13244"/>
          <ac:spMkLst>
            <pc:docMk/>
            <pc:sldMk cId="1306810838" sldId="260"/>
            <ac:spMk id="4" creationId="{EF786795-5302-F848-4F8D-6F426CE39EFA}"/>
          </ac:spMkLst>
        </pc:spChg>
        <pc:picChg chg="add mod">
          <ac:chgData name="Jack Hinchcliffe (Staff)" userId="107332fb-c3d0-425d-bbcf-f96957e0e55e" providerId="ADAL" clId="{ABC59560-D6F9-44F6-A314-41836124989B}" dt="2026-03-09T13:26:35.951" v="92" actId="962"/>
          <ac:picMkLst>
            <pc:docMk/>
            <pc:sldMk cId="1306810838" sldId="260"/>
            <ac:picMk id="2" creationId="{1226C945-C690-90F9-E7EE-652EF64A5A9B}"/>
          </ac:picMkLst>
        </pc:picChg>
      </pc:sldChg>
      <pc:sldChg chg="addSp delSp modSp mod">
        <pc:chgData name="Jack Hinchcliffe (Staff)" userId="107332fb-c3d0-425d-bbcf-f96957e0e55e" providerId="ADAL" clId="{ABC59560-D6F9-44F6-A314-41836124989B}" dt="2026-03-09T13:33:01.533" v="354" actId="13244"/>
        <pc:sldMkLst>
          <pc:docMk/>
          <pc:sldMk cId="1539257161" sldId="261"/>
        </pc:sldMkLst>
        <pc:spChg chg="mod">
          <ac:chgData name="Jack Hinchcliffe (Staff)" userId="107332fb-c3d0-425d-bbcf-f96957e0e55e" providerId="ADAL" clId="{ABC59560-D6F9-44F6-A314-41836124989B}" dt="2026-03-09T13:32:58.214" v="353" actId="13244"/>
          <ac:spMkLst>
            <pc:docMk/>
            <pc:sldMk cId="1539257161" sldId="261"/>
            <ac:spMk id="2" creationId="{FBEDA37D-520B-EAC7-774E-FCFBA148FD6D}"/>
          </ac:spMkLst>
        </pc:spChg>
        <pc:spChg chg="add mod">
          <ac:chgData name="Jack Hinchcliffe (Staff)" userId="107332fb-c3d0-425d-bbcf-f96957e0e55e" providerId="ADAL" clId="{ABC59560-D6F9-44F6-A314-41836124989B}" dt="2026-03-09T13:33:01.533" v="354" actId="13244"/>
          <ac:spMkLst>
            <pc:docMk/>
            <pc:sldMk cId="1539257161" sldId="261"/>
            <ac:spMk id="4" creationId="{50A5B71A-8273-2E9E-6581-D078DE6C0C32}"/>
          </ac:spMkLst>
        </pc:spChg>
        <pc:picChg chg="add mod">
          <ac:chgData name="Jack Hinchcliffe (Staff)" userId="107332fb-c3d0-425d-bbcf-f96957e0e55e" providerId="ADAL" clId="{ABC59560-D6F9-44F6-A314-41836124989B}" dt="2026-03-09T13:26:34.215" v="90" actId="962"/>
          <ac:picMkLst>
            <pc:docMk/>
            <pc:sldMk cId="1539257161" sldId="261"/>
            <ac:picMk id="3" creationId="{2806C04C-1A1F-38B6-A319-70524ABF1F02}"/>
          </ac:picMkLst>
        </pc:picChg>
      </pc:sldChg>
      <pc:sldChg chg="addSp delSp modSp mod">
        <pc:chgData name="Jack Hinchcliffe (Staff)" userId="107332fb-c3d0-425d-bbcf-f96957e0e55e" providerId="ADAL" clId="{ABC59560-D6F9-44F6-A314-41836124989B}" dt="2026-03-09T13:33:10.052" v="356" actId="13244"/>
        <pc:sldMkLst>
          <pc:docMk/>
          <pc:sldMk cId="4245818722" sldId="262"/>
        </pc:sldMkLst>
        <pc:spChg chg="mod">
          <ac:chgData name="Jack Hinchcliffe (Staff)" userId="107332fb-c3d0-425d-bbcf-f96957e0e55e" providerId="ADAL" clId="{ABC59560-D6F9-44F6-A314-41836124989B}" dt="2026-03-09T13:33:10.052" v="356" actId="13244"/>
          <ac:spMkLst>
            <pc:docMk/>
            <pc:sldMk cId="4245818722" sldId="262"/>
            <ac:spMk id="3" creationId="{4E779F07-C86E-3C0A-C0F1-7B1890628F5A}"/>
          </ac:spMkLst>
        </pc:spChg>
        <pc:spChg chg="add mod">
          <ac:chgData name="Jack Hinchcliffe (Staff)" userId="107332fb-c3d0-425d-bbcf-f96957e0e55e" providerId="ADAL" clId="{ABC59560-D6F9-44F6-A314-41836124989B}" dt="2026-03-09T13:33:08.510" v="355" actId="13244"/>
          <ac:spMkLst>
            <pc:docMk/>
            <pc:sldMk cId="4245818722" sldId="262"/>
            <ac:spMk id="4" creationId="{125A0F14-07EC-EEA5-2A51-05D89DF98524}"/>
          </ac:spMkLst>
        </pc:spChg>
        <pc:picChg chg="add mod">
          <ac:chgData name="Jack Hinchcliffe (Staff)" userId="107332fb-c3d0-425d-bbcf-f96957e0e55e" providerId="ADAL" clId="{ABC59560-D6F9-44F6-A314-41836124989B}" dt="2026-03-09T13:26:34.950" v="91" actId="962"/>
          <ac:picMkLst>
            <pc:docMk/>
            <pc:sldMk cId="4245818722" sldId="262"/>
            <ac:picMk id="2" creationId="{821728C5-30B5-1343-8C0F-EDC85148429F}"/>
          </ac:picMkLst>
        </pc:picChg>
      </pc:sldChg>
      <pc:sldChg chg="modSp mod">
        <pc:chgData name="Jack Hinchcliffe (Staff)" userId="107332fb-c3d0-425d-bbcf-f96957e0e55e" providerId="ADAL" clId="{ABC59560-D6F9-44F6-A314-41836124989B}" dt="2026-03-09T13:33:32.165" v="360" actId="13244"/>
        <pc:sldMkLst>
          <pc:docMk/>
          <pc:sldMk cId="1263685370" sldId="263"/>
        </pc:sldMkLst>
        <pc:spChg chg="mod">
          <ac:chgData name="Jack Hinchcliffe (Staff)" userId="107332fb-c3d0-425d-bbcf-f96957e0e55e" providerId="ADAL" clId="{ABC59560-D6F9-44F6-A314-41836124989B}" dt="2026-03-09T13:33:32.165" v="360" actId="13244"/>
          <ac:spMkLst>
            <pc:docMk/>
            <pc:sldMk cId="1263685370" sldId="263"/>
            <ac:spMk id="3" creationId="{1B29867C-7E78-4710-BE97-5D78D06ED47D}"/>
          </ac:spMkLst>
        </pc:spChg>
        <pc:picChg chg="mod">
          <ac:chgData name="Jack Hinchcliffe (Staff)" userId="107332fb-c3d0-425d-bbcf-f96957e0e55e" providerId="ADAL" clId="{ABC59560-D6F9-44F6-A314-41836124989B}" dt="2026-03-09T13:26:53.165" v="97" actId="962"/>
          <ac:picMkLst>
            <pc:docMk/>
            <pc:sldMk cId="1263685370" sldId="263"/>
            <ac:picMk id="2" creationId="{95CF571A-C844-638D-FAAE-62DF16E8C164}"/>
          </ac:picMkLst>
        </pc:picChg>
      </pc:sldChg>
      <pc:sldChg chg="addSp modSp mod">
        <pc:chgData name="Jack Hinchcliffe (Staff)" userId="107332fb-c3d0-425d-bbcf-f96957e0e55e" providerId="ADAL" clId="{ABC59560-D6F9-44F6-A314-41836124989B}" dt="2026-03-09T13:33:22.333" v="359" actId="13244"/>
        <pc:sldMkLst>
          <pc:docMk/>
          <pc:sldMk cId="3386521773" sldId="265"/>
        </pc:sldMkLst>
        <pc:spChg chg="add mod">
          <ac:chgData name="Jack Hinchcliffe (Staff)" userId="107332fb-c3d0-425d-bbcf-f96957e0e55e" providerId="ADAL" clId="{ABC59560-D6F9-44F6-A314-41836124989B}" dt="2026-03-09T13:29:13.866" v="277" actId="20577"/>
          <ac:spMkLst>
            <pc:docMk/>
            <pc:sldMk cId="3386521773" sldId="265"/>
            <ac:spMk id="5" creationId="{98361E69-3A84-6E95-6439-55DA939D2E99}"/>
          </ac:spMkLst>
        </pc:spChg>
        <pc:spChg chg="ord">
          <ac:chgData name="Jack Hinchcliffe (Staff)" userId="107332fb-c3d0-425d-bbcf-f96957e0e55e" providerId="ADAL" clId="{ABC59560-D6F9-44F6-A314-41836124989B}" dt="2026-03-09T13:27:18.422" v="102" actId="13244"/>
          <ac:spMkLst>
            <pc:docMk/>
            <pc:sldMk cId="3386521773" sldId="265"/>
            <ac:spMk id="6" creationId="{9C559CA5-265C-E948-7FA9-316D04F3FB6E}"/>
          </ac:spMkLst>
        </pc:spChg>
        <pc:spChg chg="add mod">
          <ac:chgData name="Jack Hinchcliffe (Staff)" userId="107332fb-c3d0-425d-bbcf-f96957e0e55e" providerId="ADAL" clId="{ABC59560-D6F9-44F6-A314-41836124989B}" dt="2026-03-09T13:33:22.333" v="359" actId="13244"/>
          <ac:spMkLst>
            <pc:docMk/>
            <pc:sldMk cId="3386521773" sldId="265"/>
            <ac:spMk id="7" creationId="{C9E597B2-97A6-255D-328D-57263290F65C}"/>
          </ac:spMkLst>
        </pc:spChg>
        <pc:picChg chg="mod">
          <ac:chgData name="Jack Hinchcliffe (Staff)" userId="107332fb-c3d0-425d-bbcf-f96957e0e55e" providerId="ADAL" clId="{ABC59560-D6F9-44F6-A314-41836124989B}" dt="2026-03-09T13:31:26.020" v="334" actId="1076"/>
          <ac:picMkLst>
            <pc:docMk/>
            <pc:sldMk cId="3386521773" sldId="265"/>
            <ac:picMk id="2" creationId="{87B79AFF-E54F-3009-92F2-B4E07347F4D9}"/>
          </ac:picMkLst>
        </pc:picChg>
        <pc:picChg chg="mod">
          <ac:chgData name="Jack Hinchcliffe (Staff)" userId="107332fb-c3d0-425d-bbcf-f96957e0e55e" providerId="ADAL" clId="{ABC59560-D6F9-44F6-A314-41836124989B}" dt="2026-03-09T13:26:50.702" v="95" actId="962"/>
          <ac:picMkLst>
            <pc:docMk/>
            <pc:sldMk cId="3386521773" sldId="265"/>
            <ac:picMk id="4" creationId="{E4EC4FFE-477B-2C08-C753-F2089CED9648}"/>
          </ac:picMkLst>
        </pc:picChg>
      </pc:sldChg>
      <pc:sldChg chg="addSp delSp modSp mod">
        <pc:chgData name="Jack Hinchcliffe (Staff)" userId="107332fb-c3d0-425d-bbcf-f96957e0e55e" providerId="ADAL" clId="{ABC59560-D6F9-44F6-A314-41836124989B}" dt="2026-03-09T13:33:18.201" v="358" actId="13244"/>
        <pc:sldMkLst>
          <pc:docMk/>
          <pc:sldMk cId="919391854" sldId="266"/>
        </pc:sldMkLst>
        <pc:spChg chg="add mod">
          <ac:chgData name="Jack Hinchcliffe (Staff)" userId="107332fb-c3d0-425d-bbcf-f96957e0e55e" providerId="ADAL" clId="{ABC59560-D6F9-44F6-A314-41836124989B}" dt="2026-03-09T13:33:18.201" v="358" actId="13244"/>
          <ac:spMkLst>
            <pc:docMk/>
            <pc:sldMk cId="919391854" sldId="266"/>
            <ac:spMk id="4" creationId="{BF94D1CF-078F-D897-9FBA-3532BB9940B2}"/>
          </ac:spMkLst>
        </pc:spChg>
        <pc:picChg chg="add mod">
          <ac:chgData name="Jack Hinchcliffe (Staff)" userId="107332fb-c3d0-425d-bbcf-f96957e0e55e" providerId="ADAL" clId="{ABC59560-D6F9-44F6-A314-41836124989B}" dt="2026-03-09T13:26:36.664" v="93" actId="962"/>
          <ac:picMkLst>
            <pc:docMk/>
            <pc:sldMk cId="919391854" sldId="266"/>
            <ac:picMk id="2" creationId="{9F574FED-F0D4-1E40-8999-FBF0E95D0809}"/>
          </ac:picMkLst>
        </pc:picChg>
      </pc:sldChg>
      <pc:sldChg chg="addSp delSp modSp mod">
        <pc:chgData name="Jack Hinchcliffe (Staff)" userId="107332fb-c3d0-425d-bbcf-f96957e0e55e" providerId="ADAL" clId="{ABC59560-D6F9-44F6-A314-41836124989B}" dt="2026-03-09T13:32:53.268" v="352" actId="13244"/>
        <pc:sldMkLst>
          <pc:docMk/>
          <pc:sldMk cId="933924410" sldId="267"/>
        </pc:sldMkLst>
        <pc:spChg chg="add mod">
          <ac:chgData name="Jack Hinchcliffe (Staff)" userId="107332fb-c3d0-425d-bbcf-f96957e0e55e" providerId="ADAL" clId="{ABC59560-D6F9-44F6-A314-41836124989B}" dt="2026-03-09T13:32:53.268" v="352" actId="13244"/>
          <ac:spMkLst>
            <pc:docMk/>
            <pc:sldMk cId="933924410" sldId="267"/>
            <ac:spMk id="3" creationId="{892B772D-E81A-7A27-B125-82DD285836DA}"/>
          </ac:spMkLst>
        </pc:spChg>
        <pc:spChg chg="mod">
          <ac:chgData name="Jack Hinchcliffe (Staff)" userId="107332fb-c3d0-425d-bbcf-f96957e0e55e" providerId="ADAL" clId="{ABC59560-D6F9-44F6-A314-41836124989B}" dt="2026-03-09T13:32:49.196" v="351" actId="13244"/>
          <ac:spMkLst>
            <pc:docMk/>
            <pc:sldMk cId="933924410" sldId="267"/>
            <ac:spMk id="4" creationId="{37E219B9-F0CF-972B-6C54-8BB6C52B6DE5}"/>
          </ac:spMkLst>
        </pc:spChg>
        <pc:picChg chg="add mod">
          <ac:chgData name="Jack Hinchcliffe (Staff)" userId="107332fb-c3d0-425d-bbcf-f96957e0e55e" providerId="ADAL" clId="{ABC59560-D6F9-44F6-A314-41836124989B}" dt="2026-03-09T13:26:33.436" v="89" actId="962"/>
          <ac:picMkLst>
            <pc:docMk/>
            <pc:sldMk cId="933924410" sldId="267"/>
            <ac:picMk id="2" creationId="{9A252CBA-B915-BBD2-6994-0FB1D660FE94}"/>
          </ac:picMkLst>
        </pc:picChg>
      </pc:sldChg>
      <pc:sldChg chg="addSp modSp mod">
        <pc:chgData name="Jack Hinchcliffe (Staff)" userId="107332fb-c3d0-425d-bbcf-f96957e0e55e" providerId="ADAL" clId="{ABC59560-D6F9-44F6-A314-41836124989B}" dt="2026-03-09T13:33:42.525" v="363" actId="13244"/>
        <pc:sldMkLst>
          <pc:docMk/>
          <pc:sldMk cId="50482643" sldId="268"/>
        </pc:sldMkLst>
        <pc:spChg chg="add mod">
          <ac:chgData name="Jack Hinchcliffe (Staff)" userId="107332fb-c3d0-425d-bbcf-f96957e0e55e" providerId="ADAL" clId="{ABC59560-D6F9-44F6-A314-41836124989B}" dt="2026-03-09T13:33:40.738" v="362" actId="13244"/>
          <ac:spMkLst>
            <pc:docMk/>
            <pc:sldMk cId="50482643" sldId="268"/>
            <ac:spMk id="4" creationId="{EDC0D891-0F93-C1BF-98F4-0B8497A31B06}"/>
          </ac:spMkLst>
        </pc:spChg>
        <pc:spChg chg="mod">
          <ac:chgData name="Jack Hinchcliffe (Staff)" userId="107332fb-c3d0-425d-bbcf-f96957e0e55e" providerId="ADAL" clId="{ABC59560-D6F9-44F6-A314-41836124989B}" dt="2026-03-09T13:33:42.525" v="363" actId="13244"/>
          <ac:spMkLst>
            <pc:docMk/>
            <pc:sldMk cId="50482643" sldId="268"/>
            <ac:spMk id="6" creationId="{CFF078E3-1716-CEE6-2363-2AD088277BEC}"/>
          </ac:spMkLst>
        </pc:spChg>
        <pc:picChg chg="mod">
          <ac:chgData name="Jack Hinchcliffe (Staff)" userId="107332fb-c3d0-425d-bbcf-f96957e0e55e" providerId="ADAL" clId="{ABC59560-D6F9-44F6-A314-41836124989B}" dt="2026-03-09T13:27:10.773" v="101" actId="962"/>
          <ac:picMkLst>
            <pc:docMk/>
            <pc:sldMk cId="50482643" sldId="268"/>
            <ac:picMk id="3" creationId="{6FFEFF7F-07FA-9FC5-8B8D-B9B44605DFF5}"/>
          </ac:picMkLst>
        </pc:picChg>
      </pc:sldChg>
      <pc:sldChg chg="addSp delSp modSp mod">
        <pc:chgData name="Jack Hinchcliffe (Staff)" userId="107332fb-c3d0-425d-bbcf-f96957e0e55e" providerId="ADAL" clId="{ABC59560-D6F9-44F6-A314-41836124989B}" dt="2026-03-09T13:32:34.747" v="348" actId="13244"/>
        <pc:sldMkLst>
          <pc:docMk/>
          <pc:sldMk cId="3473132088" sldId="270"/>
        </pc:sldMkLst>
        <pc:spChg chg="add mod">
          <ac:chgData name="Jack Hinchcliffe (Staff)" userId="107332fb-c3d0-425d-bbcf-f96957e0e55e" providerId="ADAL" clId="{ABC59560-D6F9-44F6-A314-41836124989B}" dt="2026-03-09T13:32:31.028" v="347" actId="13244"/>
          <ac:spMkLst>
            <pc:docMk/>
            <pc:sldMk cId="3473132088" sldId="270"/>
            <ac:spMk id="3" creationId="{BB87AE1B-BFA3-5388-4770-CF30287F354F}"/>
          </ac:spMkLst>
        </pc:spChg>
        <pc:spChg chg="mod">
          <ac:chgData name="Jack Hinchcliffe (Staff)" userId="107332fb-c3d0-425d-bbcf-f96957e0e55e" providerId="ADAL" clId="{ABC59560-D6F9-44F6-A314-41836124989B}" dt="2026-03-09T13:32:34.747" v="348" actId="13244"/>
          <ac:spMkLst>
            <pc:docMk/>
            <pc:sldMk cId="3473132088" sldId="270"/>
            <ac:spMk id="4" creationId="{078A2A08-FA9D-3870-62BC-71F23EB1F9C1}"/>
          </ac:spMkLst>
        </pc:spChg>
        <pc:picChg chg="add mod">
          <ac:chgData name="Jack Hinchcliffe (Staff)" userId="107332fb-c3d0-425d-bbcf-f96957e0e55e" providerId="ADAL" clId="{ABC59560-D6F9-44F6-A314-41836124989B}" dt="2026-03-09T13:26:31.819" v="87" actId="962"/>
          <ac:picMkLst>
            <pc:docMk/>
            <pc:sldMk cId="3473132088" sldId="270"/>
            <ac:picMk id="2" creationId="{2B197AE9-BAA8-9736-F07C-6094A90B0A88}"/>
          </ac:picMkLst>
        </pc:picChg>
      </pc:sldChg>
      <pc:sldChg chg="modSp mod">
        <pc:chgData name="Jack Hinchcliffe (Staff)" userId="107332fb-c3d0-425d-bbcf-f96957e0e55e" providerId="ADAL" clId="{ABC59560-D6F9-44F6-A314-41836124989B}" dt="2026-03-09T13:33:36.948" v="361" actId="13244"/>
        <pc:sldMkLst>
          <pc:docMk/>
          <pc:sldMk cId="1515529209" sldId="271"/>
        </pc:sldMkLst>
        <pc:spChg chg="mod">
          <ac:chgData name="Jack Hinchcliffe (Staff)" userId="107332fb-c3d0-425d-bbcf-f96957e0e55e" providerId="ADAL" clId="{ABC59560-D6F9-44F6-A314-41836124989B}" dt="2026-03-09T13:33:36.948" v="361" actId="13244"/>
          <ac:spMkLst>
            <pc:docMk/>
            <pc:sldMk cId="1515529209" sldId="271"/>
            <ac:spMk id="3" creationId="{E05A37CD-6047-A4C2-571E-C27664296D84}"/>
          </ac:spMkLst>
        </pc:spChg>
        <pc:picChg chg="mod">
          <ac:chgData name="Jack Hinchcliffe (Staff)" userId="107332fb-c3d0-425d-bbcf-f96957e0e55e" providerId="ADAL" clId="{ABC59560-D6F9-44F6-A314-41836124989B}" dt="2026-03-09T13:27:09.967" v="100" actId="962"/>
          <ac:picMkLst>
            <pc:docMk/>
            <pc:sldMk cId="1515529209" sldId="271"/>
            <ac:picMk id="2" creationId="{AF1148C1-F792-278F-E996-82C226AF2BA4}"/>
          </ac:picMkLst>
        </pc:picChg>
        <pc:picChg chg="mod">
          <ac:chgData name="Jack Hinchcliffe (Staff)" userId="107332fb-c3d0-425d-bbcf-f96957e0e55e" providerId="ADAL" clId="{ABC59560-D6F9-44F6-A314-41836124989B}" dt="2026-03-09T13:27:08.847" v="99" actId="962"/>
          <ac:picMkLst>
            <pc:docMk/>
            <pc:sldMk cId="1515529209" sldId="271"/>
            <ac:picMk id="4" creationId="{1F2D5A05-FBDA-462A-7090-0BD792DB51BE}"/>
          </ac:picMkLst>
        </pc:picChg>
      </pc:sldChg>
      <pc:sldChg chg="add del">
        <pc:chgData name="Jack Hinchcliffe (Staff)" userId="107332fb-c3d0-425d-bbcf-f96957e0e55e" providerId="ADAL" clId="{ABC59560-D6F9-44F6-A314-41836124989B}" dt="2026-03-09T13:29:17.466" v="279"/>
        <pc:sldMkLst>
          <pc:docMk/>
          <pc:sldMk cId="287264165"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1E64F-CC2F-46C1-BB49-EE09442226D0}" type="datetimeFigureOut">
              <a:rPr lang="en-GB" smtClean="0"/>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0550D-D039-4EF6-8D65-2BB6C4E77AC8}" type="slidenum">
              <a:rPr lang="en-GB" smtClean="0"/>
              <a:t>‹#›</a:t>
            </a:fld>
            <a:endParaRPr lang="en-GB"/>
          </a:p>
        </p:txBody>
      </p:sp>
    </p:spTree>
    <p:extLst>
      <p:ext uri="{BB962C8B-B14F-4D97-AF65-F5344CB8AC3E}">
        <p14:creationId xmlns:p14="http://schemas.microsoft.com/office/powerpoint/2010/main" val="377402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2673-B463-473A-AE6E-5C3698BD7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F4A21C-2267-48AF-86E9-E620EC80A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EC5A33-3761-47C3-95DE-2BF165DDE1C6}"/>
              </a:ext>
            </a:extLst>
          </p:cNvPr>
          <p:cNvSpPr>
            <a:spLocks noGrp="1"/>
          </p:cNvSpPr>
          <p:nvPr>
            <p:ph type="dt" sz="half" idx="10"/>
          </p:nvPr>
        </p:nvSpPr>
        <p:spPr/>
        <p:txBody>
          <a:bodyPr/>
          <a:lstStyle/>
          <a:p>
            <a:fld id="{8C973760-2AA3-4DAB-B9A0-7BCCD79DB9BB}" type="datetime1">
              <a:rPr lang="en-GB" smtClean="0"/>
              <a:t>09/03/2026</a:t>
            </a:fld>
            <a:endParaRPr lang="en-GB"/>
          </a:p>
        </p:txBody>
      </p:sp>
      <p:sp>
        <p:nvSpPr>
          <p:cNvPr id="5" name="Footer Placeholder 4">
            <a:extLst>
              <a:ext uri="{FF2B5EF4-FFF2-40B4-BE49-F238E27FC236}">
                <a16:creationId xmlns:a16="http://schemas.microsoft.com/office/drawing/2014/main" id="{A2EB847D-03F7-4E44-B77F-B2EB08DC67D7}"/>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254B278E-7670-41E4-9918-EF5C3C4D348D}"/>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54155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0C23-7CE5-47AC-B603-C31A174409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FDEB6-2D8C-4A63-8283-B5306504E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71ECC-350F-49F5-94A8-3AD2EC1EF9C7}"/>
              </a:ext>
            </a:extLst>
          </p:cNvPr>
          <p:cNvSpPr>
            <a:spLocks noGrp="1"/>
          </p:cNvSpPr>
          <p:nvPr>
            <p:ph type="dt" sz="half" idx="10"/>
          </p:nvPr>
        </p:nvSpPr>
        <p:spPr/>
        <p:txBody>
          <a:bodyPr/>
          <a:lstStyle/>
          <a:p>
            <a:fld id="{9D4C2570-D805-4311-B3CE-21ABE610D5E6}" type="datetime1">
              <a:rPr lang="en-GB" smtClean="0"/>
              <a:t>09/03/2026</a:t>
            </a:fld>
            <a:endParaRPr lang="en-GB"/>
          </a:p>
        </p:txBody>
      </p:sp>
      <p:sp>
        <p:nvSpPr>
          <p:cNvPr id="5" name="Footer Placeholder 4">
            <a:extLst>
              <a:ext uri="{FF2B5EF4-FFF2-40B4-BE49-F238E27FC236}">
                <a16:creationId xmlns:a16="http://schemas.microsoft.com/office/drawing/2014/main" id="{811AB424-C784-40B1-BE01-98564B114B53}"/>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80343205-FA4A-40F3-805E-ECE126CE322F}"/>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50444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70CD1-0D12-4797-9E50-AA85724F5B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341C96-7C7F-4E5C-81D0-753993B5B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FF059-E35B-4926-ABDB-C46418BC4A86}"/>
              </a:ext>
            </a:extLst>
          </p:cNvPr>
          <p:cNvSpPr>
            <a:spLocks noGrp="1"/>
          </p:cNvSpPr>
          <p:nvPr>
            <p:ph type="dt" sz="half" idx="10"/>
          </p:nvPr>
        </p:nvSpPr>
        <p:spPr/>
        <p:txBody>
          <a:bodyPr/>
          <a:lstStyle/>
          <a:p>
            <a:fld id="{59BA5986-A010-422A-AF11-6636871A2583}" type="datetime1">
              <a:rPr lang="en-GB" smtClean="0"/>
              <a:t>09/03/2026</a:t>
            </a:fld>
            <a:endParaRPr lang="en-GB"/>
          </a:p>
        </p:txBody>
      </p:sp>
      <p:sp>
        <p:nvSpPr>
          <p:cNvPr id="5" name="Footer Placeholder 4">
            <a:extLst>
              <a:ext uri="{FF2B5EF4-FFF2-40B4-BE49-F238E27FC236}">
                <a16:creationId xmlns:a16="http://schemas.microsoft.com/office/drawing/2014/main" id="{F9BE47A7-42DC-4EF9-8FA5-BBC7A703D535}"/>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23451B7E-F753-462D-93B1-CA0BB248BC29}"/>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04889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2C9B-4AC1-494B-BA77-04B89E8F8E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9C1CC-63D4-4322-AF81-9144D33D15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34BECC-D184-49BB-9627-46989BDF97AE}"/>
              </a:ext>
            </a:extLst>
          </p:cNvPr>
          <p:cNvSpPr>
            <a:spLocks noGrp="1"/>
          </p:cNvSpPr>
          <p:nvPr>
            <p:ph type="dt" sz="half" idx="10"/>
          </p:nvPr>
        </p:nvSpPr>
        <p:spPr/>
        <p:txBody>
          <a:bodyPr/>
          <a:lstStyle/>
          <a:p>
            <a:fld id="{56583742-A857-4055-AC86-0EB961BDE55C}" type="datetime1">
              <a:rPr lang="en-GB" smtClean="0"/>
              <a:t>09/03/2026</a:t>
            </a:fld>
            <a:endParaRPr lang="en-GB"/>
          </a:p>
        </p:txBody>
      </p:sp>
      <p:sp>
        <p:nvSpPr>
          <p:cNvPr id="5" name="Footer Placeholder 4">
            <a:extLst>
              <a:ext uri="{FF2B5EF4-FFF2-40B4-BE49-F238E27FC236}">
                <a16:creationId xmlns:a16="http://schemas.microsoft.com/office/drawing/2014/main" id="{E2A718B1-F14B-4CEF-ADE7-A5946BADE569}"/>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8A9ADEE1-DB79-4FEB-A892-FBC88E900506}"/>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86800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591C-F970-4BB1-B59A-D26F65034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02B0D3-08CF-42FA-BB59-F49F9192A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B4E0D-DE1F-486B-9130-BF2F42EBA741}"/>
              </a:ext>
            </a:extLst>
          </p:cNvPr>
          <p:cNvSpPr>
            <a:spLocks noGrp="1"/>
          </p:cNvSpPr>
          <p:nvPr>
            <p:ph type="dt" sz="half" idx="10"/>
          </p:nvPr>
        </p:nvSpPr>
        <p:spPr/>
        <p:txBody>
          <a:bodyPr/>
          <a:lstStyle/>
          <a:p>
            <a:fld id="{5B35AB57-B7E2-4380-A5B1-7A3C2A655302}" type="datetime1">
              <a:rPr lang="en-GB" smtClean="0"/>
              <a:t>09/03/2026</a:t>
            </a:fld>
            <a:endParaRPr lang="en-GB"/>
          </a:p>
        </p:txBody>
      </p:sp>
      <p:sp>
        <p:nvSpPr>
          <p:cNvPr id="5" name="Footer Placeholder 4">
            <a:extLst>
              <a:ext uri="{FF2B5EF4-FFF2-40B4-BE49-F238E27FC236}">
                <a16:creationId xmlns:a16="http://schemas.microsoft.com/office/drawing/2014/main" id="{F0C2F911-B052-4B9A-A00C-68369FA30648}"/>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37AAE0ED-8D1F-4B5B-81E3-97F155597586}"/>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40164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1C1A-66B8-410E-88F7-CB21FA1A04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148354-3C42-4854-AC0D-21DEC99D2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CF493-FB8D-48A1-8069-17E5D70F19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0FA15D-6B16-4CA1-9A98-69F896BF6F58}"/>
              </a:ext>
            </a:extLst>
          </p:cNvPr>
          <p:cNvSpPr>
            <a:spLocks noGrp="1"/>
          </p:cNvSpPr>
          <p:nvPr>
            <p:ph type="dt" sz="half" idx="10"/>
          </p:nvPr>
        </p:nvSpPr>
        <p:spPr/>
        <p:txBody>
          <a:bodyPr/>
          <a:lstStyle/>
          <a:p>
            <a:fld id="{8F2B7B8D-D947-432A-9C0A-28297CB4CAB9}" type="datetime1">
              <a:rPr lang="en-GB" smtClean="0"/>
              <a:t>09/03/2026</a:t>
            </a:fld>
            <a:endParaRPr lang="en-GB"/>
          </a:p>
        </p:txBody>
      </p:sp>
      <p:sp>
        <p:nvSpPr>
          <p:cNvPr id="6" name="Footer Placeholder 5">
            <a:extLst>
              <a:ext uri="{FF2B5EF4-FFF2-40B4-BE49-F238E27FC236}">
                <a16:creationId xmlns:a16="http://schemas.microsoft.com/office/drawing/2014/main" id="{198E96AA-1633-4747-8244-47646E3E63FA}"/>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984064C2-A8D9-489D-87CE-D4894C57365C}"/>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8549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9CF4-F0B3-4F45-9B3D-4BE4A8B730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66F1D9-02F8-435E-B878-17C893E60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1B808-555A-4F69-AD5F-A3ECB61BB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A724EB-01B1-4902-8C1E-E772F16B58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77F15-D883-4529-9C8B-DB8D243BF3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0127C4-AAC1-4529-9F07-F0CBF4F7E629}"/>
              </a:ext>
            </a:extLst>
          </p:cNvPr>
          <p:cNvSpPr>
            <a:spLocks noGrp="1"/>
          </p:cNvSpPr>
          <p:nvPr>
            <p:ph type="dt" sz="half" idx="10"/>
          </p:nvPr>
        </p:nvSpPr>
        <p:spPr/>
        <p:txBody>
          <a:bodyPr/>
          <a:lstStyle/>
          <a:p>
            <a:fld id="{85CD2F4F-3925-43DF-8F03-13140802F73B}" type="datetime1">
              <a:rPr lang="en-GB" smtClean="0"/>
              <a:t>09/03/2026</a:t>
            </a:fld>
            <a:endParaRPr lang="en-GB"/>
          </a:p>
        </p:txBody>
      </p:sp>
      <p:sp>
        <p:nvSpPr>
          <p:cNvPr id="8" name="Footer Placeholder 7">
            <a:extLst>
              <a:ext uri="{FF2B5EF4-FFF2-40B4-BE49-F238E27FC236}">
                <a16:creationId xmlns:a16="http://schemas.microsoft.com/office/drawing/2014/main" id="{37616D1E-D3C2-40CC-961B-286CC7A0DD92}"/>
              </a:ext>
            </a:extLst>
          </p:cNvPr>
          <p:cNvSpPr>
            <a:spLocks noGrp="1"/>
          </p:cNvSpPr>
          <p:nvPr>
            <p:ph type="ftr" sz="quarter" idx="11"/>
          </p:nvPr>
        </p:nvSpPr>
        <p:spPr/>
        <p:txBody>
          <a:bodyPr/>
          <a:lstStyle/>
          <a:p>
            <a:r>
              <a:rPr lang="en-GB"/>
              <a:t>GREAT-2 Training Presentation 1 Introduction V0.1 02-12-22</a:t>
            </a:r>
          </a:p>
        </p:txBody>
      </p:sp>
      <p:sp>
        <p:nvSpPr>
          <p:cNvPr id="9" name="Slide Number Placeholder 8">
            <a:extLst>
              <a:ext uri="{FF2B5EF4-FFF2-40B4-BE49-F238E27FC236}">
                <a16:creationId xmlns:a16="http://schemas.microsoft.com/office/drawing/2014/main" id="{EA401AD7-2ECB-4411-B10B-3728C245B142}"/>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42107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2057-BB0A-4AA2-B82F-523CA8013E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B40822-F1DC-4520-81D5-5693AB5D9CB4}"/>
              </a:ext>
            </a:extLst>
          </p:cNvPr>
          <p:cNvSpPr>
            <a:spLocks noGrp="1"/>
          </p:cNvSpPr>
          <p:nvPr>
            <p:ph type="dt" sz="half" idx="10"/>
          </p:nvPr>
        </p:nvSpPr>
        <p:spPr/>
        <p:txBody>
          <a:bodyPr/>
          <a:lstStyle/>
          <a:p>
            <a:fld id="{ED1FF03A-D5FE-4EBA-A89E-32504AD4396E}" type="datetime1">
              <a:rPr lang="en-GB" smtClean="0"/>
              <a:t>09/03/2026</a:t>
            </a:fld>
            <a:endParaRPr lang="en-GB"/>
          </a:p>
        </p:txBody>
      </p:sp>
      <p:sp>
        <p:nvSpPr>
          <p:cNvPr id="4" name="Footer Placeholder 3">
            <a:extLst>
              <a:ext uri="{FF2B5EF4-FFF2-40B4-BE49-F238E27FC236}">
                <a16:creationId xmlns:a16="http://schemas.microsoft.com/office/drawing/2014/main" id="{0D0AD1AE-0A84-4C96-BBFA-2903788AFACD}"/>
              </a:ext>
            </a:extLst>
          </p:cNvPr>
          <p:cNvSpPr>
            <a:spLocks noGrp="1"/>
          </p:cNvSpPr>
          <p:nvPr>
            <p:ph type="ftr" sz="quarter" idx="11"/>
          </p:nvPr>
        </p:nvSpPr>
        <p:spPr/>
        <p:txBody>
          <a:bodyPr/>
          <a:lstStyle/>
          <a:p>
            <a:r>
              <a:rPr lang="en-GB"/>
              <a:t>GREAT-2 Training Presentation 1 Introduction V0.1 02-12-22</a:t>
            </a:r>
          </a:p>
        </p:txBody>
      </p:sp>
      <p:sp>
        <p:nvSpPr>
          <p:cNvPr id="5" name="Slide Number Placeholder 4">
            <a:extLst>
              <a:ext uri="{FF2B5EF4-FFF2-40B4-BE49-F238E27FC236}">
                <a16:creationId xmlns:a16="http://schemas.microsoft.com/office/drawing/2014/main" id="{1BD80C16-B016-42C2-818D-70F7A97CBFEF}"/>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7220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04839-0D3A-42F5-B473-E621341C2CBC}"/>
              </a:ext>
            </a:extLst>
          </p:cNvPr>
          <p:cNvSpPr>
            <a:spLocks noGrp="1"/>
          </p:cNvSpPr>
          <p:nvPr>
            <p:ph type="dt" sz="half" idx="10"/>
          </p:nvPr>
        </p:nvSpPr>
        <p:spPr/>
        <p:txBody>
          <a:bodyPr/>
          <a:lstStyle/>
          <a:p>
            <a:fld id="{8E4648A0-328B-46BB-84AD-52F1B7198D73}" type="datetime1">
              <a:rPr lang="en-GB" smtClean="0"/>
              <a:t>09/03/2026</a:t>
            </a:fld>
            <a:endParaRPr lang="en-GB"/>
          </a:p>
        </p:txBody>
      </p:sp>
      <p:sp>
        <p:nvSpPr>
          <p:cNvPr id="3" name="Footer Placeholder 2">
            <a:extLst>
              <a:ext uri="{FF2B5EF4-FFF2-40B4-BE49-F238E27FC236}">
                <a16:creationId xmlns:a16="http://schemas.microsoft.com/office/drawing/2014/main" id="{7AA721E5-A67E-4296-84FD-FF7E70C47FE9}"/>
              </a:ext>
            </a:extLst>
          </p:cNvPr>
          <p:cNvSpPr>
            <a:spLocks noGrp="1"/>
          </p:cNvSpPr>
          <p:nvPr>
            <p:ph type="ftr" sz="quarter" idx="11"/>
          </p:nvPr>
        </p:nvSpPr>
        <p:spPr/>
        <p:txBody>
          <a:bodyPr/>
          <a:lstStyle/>
          <a:p>
            <a:r>
              <a:rPr lang="en-GB"/>
              <a:t>GREAT-2 Training Presentation 1 Introduction V0.1 02-12-22</a:t>
            </a:r>
          </a:p>
        </p:txBody>
      </p:sp>
      <p:sp>
        <p:nvSpPr>
          <p:cNvPr id="4" name="Slide Number Placeholder 3">
            <a:extLst>
              <a:ext uri="{FF2B5EF4-FFF2-40B4-BE49-F238E27FC236}">
                <a16:creationId xmlns:a16="http://schemas.microsoft.com/office/drawing/2014/main" id="{1CD9FCD0-B7A0-45FD-8002-3B7ADBBFBE99}"/>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32379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6901-313F-4AB5-8492-745BBF331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57C630-C276-4598-804E-CCB09A751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DF8294-A6F7-475B-B64E-5C92320BE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852F-200F-4859-9566-091A92C88C50}"/>
              </a:ext>
            </a:extLst>
          </p:cNvPr>
          <p:cNvSpPr>
            <a:spLocks noGrp="1"/>
          </p:cNvSpPr>
          <p:nvPr>
            <p:ph type="dt" sz="half" idx="10"/>
          </p:nvPr>
        </p:nvSpPr>
        <p:spPr/>
        <p:txBody>
          <a:bodyPr/>
          <a:lstStyle/>
          <a:p>
            <a:fld id="{E4591335-CD84-426D-B764-70B4E8F8A2E9}" type="datetime1">
              <a:rPr lang="en-GB" smtClean="0"/>
              <a:t>09/03/2026</a:t>
            </a:fld>
            <a:endParaRPr lang="en-GB"/>
          </a:p>
        </p:txBody>
      </p:sp>
      <p:sp>
        <p:nvSpPr>
          <p:cNvPr id="6" name="Footer Placeholder 5">
            <a:extLst>
              <a:ext uri="{FF2B5EF4-FFF2-40B4-BE49-F238E27FC236}">
                <a16:creationId xmlns:a16="http://schemas.microsoft.com/office/drawing/2014/main" id="{F6FB9D36-5E1E-4792-9268-27F58F8CC341}"/>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4BAE4D3A-F5BF-4D87-B031-0099978D3ACC}"/>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8181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2D1-1785-4561-8FE9-427B792BE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743DFE-CC7D-4E7C-BF05-38DB4D180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D41F28-0192-4F74-B534-07975D744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C97F0-A32E-4171-93D2-CD769E5666B5}"/>
              </a:ext>
            </a:extLst>
          </p:cNvPr>
          <p:cNvSpPr>
            <a:spLocks noGrp="1"/>
          </p:cNvSpPr>
          <p:nvPr>
            <p:ph type="dt" sz="half" idx="10"/>
          </p:nvPr>
        </p:nvSpPr>
        <p:spPr/>
        <p:txBody>
          <a:bodyPr/>
          <a:lstStyle/>
          <a:p>
            <a:fld id="{3C5A9075-2245-44B9-B073-35B1EEF6492B}" type="datetime1">
              <a:rPr lang="en-GB" smtClean="0"/>
              <a:t>09/03/2026</a:t>
            </a:fld>
            <a:endParaRPr lang="en-GB"/>
          </a:p>
        </p:txBody>
      </p:sp>
      <p:sp>
        <p:nvSpPr>
          <p:cNvPr id="6" name="Footer Placeholder 5">
            <a:extLst>
              <a:ext uri="{FF2B5EF4-FFF2-40B4-BE49-F238E27FC236}">
                <a16:creationId xmlns:a16="http://schemas.microsoft.com/office/drawing/2014/main" id="{110161AC-137F-4F59-9901-1C91B5ED18D6}"/>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9DC70FC5-DBFC-4C43-A687-7DE7345BB85B}"/>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98439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E102-428B-484B-A3CF-F6F6297E4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5BAC4-FF72-453F-A3D9-0F3C0E63C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701867-11C0-4366-96AF-AF77556E8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E8683-AB5C-40F0-9976-DAD9A9256C6F}" type="datetime1">
              <a:rPr lang="en-GB" smtClean="0"/>
              <a:t>09/03/2026</a:t>
            </a:fld>
            <a:endParaRPr lang="en-GB"/>
          </a:p>
        </p:txBody>
      </p:sp>
      <p:sp>
        <p:nvSpPr>
          <p:cNvPr id="5" name="Footer Placeholder 4">
            <a:extLst>
              <a:ext uri="{FF2B5EF4-FFF2-40B4-BE49-F238E27FC236}">
                <a16:creationId xmlns:a16="http://schemas.microsoft.com/office/drawing/2014/main" id="{A1FA0BD3-636E-4DC8-BA51-CAFA2BDC6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51EC18D0-15F4-4ADA-A4D4-BD1C685DF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25873-D336-487A-A319-996D5E8BF626}" type="slidenum">
              <a:rPr lang="en-GB" smtClean="0"/>
              <a:t>‹#›</a:t>
            </a:fld>
            <a:endParaRPr lang="en-GB"/>
          </a:p>
        </p:txBody>
      </p:sp>
    </p:spTree>
    <p:extLst>
      <p:ext uri="{BB962C8B-B14F-4D97-AF65-F5344CB8AC3E}">
        <p14:creationId xmlns:p14="http://schemas.microsoft.com/office/powerpoint/2010/main" val="3291358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ronchiectasisseverity.com/15-2/"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26057A-0714-67FF-DBEB-F5D1A9F7C2BC}"/>
              </a:ext>
            </a:extLst>
          </p:cNvPr>
          <p:cNvSpPr txBox="1">
            <a:spLocks noGrp="1"/>
          </p:cNvSpPr>
          <p:nvPr>
            <p:ph type="title" idx="4294967295"/>
          </p:nvPr>
        </p:nvSpPr>
        <p:spPr>
          <a:xfrm>
            <a:off x="1524000" y="3001873"/>
            <a:ext cx="9144000" cy="16723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359568"/>
                </a:solidFill>
                <a:effectLst/>
                <a:uLnTx/>
                <a:uFillTx/>
                <a:latin typeface="Arial" panose="020B0604020202020204" pitchFamily="34" charset="0"/>
                <a:ea typeface="+mj-ea"/>
                <a:cs typeface="Arial" panose="020B0604020202020204" pitchFamily="34" charset="0"/>
              </a:rPr>
              <a:t>Trial Assessments</a:t>
            </a:r>
          </a:p>
        </p:txBody>
      </p:sp>
      <p:sp>
        <p:nvSpPr>
          <p:cNvPr id="4" name="Footer Placeholder 3">
            <a:extLst>
              <a:ext uri="{FF2B5EF4-FFF2-40B4-BE49-F238E27FC236}">
                <a16:creationId xmlns:a16="http://schemas.microsoft.com/office/drawing/2014/main" id="{C6F9D7F3-8CE6-43E2-A3E0-5D15EED0DC77}"/>
              </a:ext>
            </a:extLst>
          </p:cNvPr>
          <p:cNvSpPr>
            <a:spLocks noGrp="1"/>
          </p:cNvSpPr>
          <p:nvPr>
            <p:ph type="ftr" sz="quarter" idx="11"/>
          </p:nvPr>
        </p:nvSpPr>
        <p:spPr>
          <a:xfrm>
            <a:off x="365821" y="6173787"/>
            <a:ext cx="4620883" cy="365125"/>
          </a:xfrm>
        </p:spPr>
        <p:txBody>
          <a:bodyPr/>
          <a:lstStyle/>
          <a:p>
            <a:pPr algn="l"/>
            <a:r>
              <a:rPr lang="en-GB" dirty="0">
                <a:solidFill>
                  <a:schemeClr val="tx1"/>
                </a:solidFill>
              </a:rPr>
              <a:t>4 ESCAPE Training Presentation Trial Assessments V1 30-01-26</a:t>
            </a:r>
          </a:p>
        </p:txBody>
      </p:sp>
      <p:sp>
        <p:nvSpPr>
          <p:cNvPr id="6" name="Slide Number Placeholder 5">
            <a:extLst>
              <a:ext uri="{FF2B5EF4-FFF2-40B4-BE49-F238E27FC236}">
                <a16:creationId xmlns:a16="http://schemas.microsoft.com/office/drawing/2014/main" id="{83788640-EEF7-466C-9813-970DB2D849DD}"/>
              </a:ext>
            </a:extLst>
          </p:cNvPr>
          <p:cNvSpPr>
            <a:spLocks noGrp="1"/>
          </p:cNvSpPr>
          <p:nvPr>
            <p:ph type="sldNum" sz="quarter" idx="12"/>
          </p:nvPr>
        </p:nvSpPr>
        <p:spPr/>
        <p:txBody>
          <a:bodyPr/>
          <a:lstStyle/>
          <a:p>
            <a:fld id="{8DC25873-D336-487A-A319-996D5E8BF626}" type="slidenum">
              <a:rPr lang="en-GB" smtClean="0"/>
              <a:t>1</a:t>
            </a:fld>
            <a:endParaRPr lang="en-GB"/>
          </a:p>
        </p:txBody>
      </p:sp>
      <p:pic>
        <p:nvPicPr>
          <p:cNvPr id="5" name="Picture 4">
            <a:extLst>
              <a:ext uri="{FF2B5EF4-FFF2-40B4-BE49-F238E27FC236}">
                <a16:creationId xmlns:a16="http://schemas.microsoft.com/office/drawing/2014/main" id="{4BF5CBF8-0BF3-D0EA-FDF2-42ADA03202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6704" y="1738777"/>
            <a:ext cx="2218592" cy="1595977"/>
          </a:xfrm>
          <a:prstGeom prst="rect">
            <a:avLst/>
          </a:prstGeom>
          <a:noFill/>
          <a:ln>
            <a:noFill/>
          </a:ln>
        </p:spPr>
      </p:pic>
      <p:pic>
        <p:nvPicPr>
          <p:cNvPr id="2" name="Picture 1">
            <a:extLst>
              <a:ext uri="{FF2B5EF4-FFF2-40B4-BE49-F238E27FC236}">
                <a16:creationId xmlns:a16="http://schemas.microsoft.com/office/drawing/2014/main" id="{2058AE87-97EC-F68B-B858-E93B440480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05296" y="306907"/>
            <a:ext cx="4432176" cy="688908"/>
          </a:xfrm>
          <a:prstGeom prst="rect">
            <a:avLst/>
          </a:prstGeom>
        </p:spPr>
      </p:pic>
    </p:spTree>
    <p:extLst>
      <p:ext uri="{BB962C8B-B14F-4D97-AF65-F5344CB8AC3E}">
        <p14:creationId xmlns:p14="http://schemas.microsoft.com/office/powerpoint/2010/main" val="294209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4710B-9F26-6AF0-E598-E9B3427DA56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9E597B2-97A6-255D-328D-57263290F65C}"/>
              </a:ext>
            </a:extLst>
          </p:cNvPr>
          <p:cNvSpPr>
            <a:spLocks noGrp="1"/>
          </p:cNvSpPr>
          <p:nvPr>
            <p:ph type="title" idx="4294967295"/>
          </p:nvPr>
        </p:nvSpPr>
        <p:spPr>
          <a:xfrm>
            <a:off x="235068" y="0"/>
            <a:ext cx="10515600" cy="1325563"/>
          </a:xfrm>
        </p:spPr>
        <p:txBody>
          <a:bodyPr/>
          <a:lstStyle/>
          <a:p>
            <a:r>
              <a:rPr lang="en-GB" dirty="0">
                <a:solidFill>
                  <a:schemeClr val="bg1"/>
                </a:solidFill>
              </a:rPr>
              <a:t>ECG Guidelines cont</a:t>
            </a:r>
          </a:p>
        </p:txBody>
      </p:sp>
      <p:sp>
        <p:nvSpPr>
          <p:cNvPr id="3" name="TextBox 2">
            <a:extLst>
              <a:ext uri="{FF2B5EF4-FFF2-40B4-BE49-F238E27FC236}">
                <a16:creationId xmlns:a16="http://schemas.microsoft.com/office/drawing/2014/main" id="{86627905-693F-C641-DA91-4E30F082353D}"/>
              </a:ext>
            </a:extLst>
          </p:cNvPr>
          <p:cNvSpPr txBox="1"/>
          <p:nvPr/>
        </p:nvSpPr>
        <p:spPr>
          <a:xfrm>
            <a:off x="381607" y="943704"/>
            <a:ext cx="5111261" cy="4970591"/>
          </a:xfrm>
          <a:prstGeom prst="rect">
            <a:avLst/>
          </a:prstGeom>
          <a:noFill/>
        </p:spPr>
        <p:txBody>
          <a:bodyPr wrap="square">
            <a:spAutoFit/>
          </a:bodyPr>
          <a:lstStyle/>
          <a:p>
            <a:pPr lvl="0">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rPr>
              <a:t>ECG </a:t>
            </a:r>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Guidelines</a:t>
            </a: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rPr>
              <a:t> (cont.)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Print ECG</a:t>
            </a:r>
          </a:p>
          <a:p>
            <a:pPr marL="342900" lvl="0" indent="-342900" algn="just">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Ensure date, patient name, CHI/hospital number and study ID number are printed or written on the ECG.</a:t>
            </a:r>
          </a:p>
          <a:p>
            <a:pPr marL="342900" lvl="0" indent="-342900" algn="just">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A doctor delegated this task on the Delegation Log should review the </a:t>
            </a:r>
            <a:r>
              <a:rPr lang="en-GB" dirty="0">
                <a:latin typeface="Arial" panose="020B0604020202020204" pitchFamily="34" charset="0"/>
                <a:ea typeface="Calibri" panose="020F0502020204030204" pitchFamily="34" charset="0"/>
                <a:cs typeface="Arial" panose="020B0604020202020204" pitchFamily="34" charset="0"/>
              </a:rPr>
              <a:t>ECG before randomisation of participant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Doctor reviewing ECG should write any abnormal findings and actions taken in patient’s medical notes.</a:t>
            </a:r>
          </a:p>
          <a:p>
            <a:pPr marL="342900" lvl="0" indent="-342900" algn="just">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With the patient’s consent their GP should be informed of any abnormal findings.</a:t>
            </a:r>
          </a:p>
          <a:p>
            <a:pPr marL="342900" lvl="0" indent="-342900" algn="just">
              <a:spcAft>
                <a:spcPts val="600"/>
              </a:spcAft>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File ECG in patient’s medical notes as source data</a:t>
            </a:r>
            <a:endParaRPr kumimoji="0" lang="en-GB"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ECG Diagram ">
            <a:extLst>
              <a:ext uri="{FF2B5EF4-FFF2-40B4-BE49-F238E27FC236}">
                <a16:creationId xmlns:a16="http://schemas.microsoft.com/office/drawing/2014/main" id="{E4EC4FFE-477B-2C08-C753-F2089CED96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6318" y="1500186"/>
            <a:ext cx="5934075" cy="3857625"/>
          </a:xfrm>
          <a:prstGeom prst="rect">
            <a:avLst/>
          </a:prstGeom>
          <a:noFill/>
          <a:ln>
            <a:noFill/>
          </a:ln>
        </p:spPr>
      </p:pic>
      <p:sp>
        <p:nvSpPr>
          <p:cNvPr id="6" name="Slide Number Placeholder 5">
            <a:extLst>
              <a:ext uri="{FF2B5EF4-FFF2-40B4-BE49-F238E27FC236}">
                <a16:creationId xmlns:a16="http://schemas.microsoft.com/office/drawing/2014/main" id="{9C559CA5-265C-E948-7FA9-316D04F3FB6E}"/>
              </a:ext>
            </a:extLst>
          </p:cNvPr>
          <p:cNvSpPr>
            <a:spLocks noGrp="1"/>
          </p:cNvSpPr>
          <p:nvPr>
            <p:ph type="sldNum" sz="quarter" idx="12"/>
          </p:nvPr>
        </p:nvSpPr>
        <p:spPr/>
        <p:txBody>
          <a:bodyPr/>
          <a:lstStyle/>
          <a:p>
            <a:fld id="{8DC25873-D336-487A-A319-996D5E8BF626}" type="slidenum">
              <a:rPr lang="en-GB" smtClean="0"/>
              <a:t>10</a:t>
            </a:fld>
            <a:endParaRPr lang="en-GB"/>
          </a:p>
        </p:txBody>
      </p:sp>
      <p:pic>
        <p:nvPicPr>
          <p:cNvPr id="2" name="Picture 1">
            <a:extLst>
              <a:ext uri="{FF2B5EF4-FFF2-40B4-BE49-F238E27FC236}">
                <a16:creationId xmlns:a16="http://schemas.microsoft.com/office/drawing/2014/main" id="{87B79AFF-E54F-3009-92F2-B4E07347F4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66106" y="254796"/>
            <a:ext cx="4438273" cy="688908"/>
          </a:xfrm>
          <a:prstGeom prst="rect">
            <a:avLst/>
          </a:prstGeom>
        </p:spPr>
      </p:pic>
    </p:spTree>
    <p:extLst>
      <p:ext uri="{BB962C8B-B14F-4D97-AF65-F5344CB8AC3E}">
        <p14:creationId xmlns:p14="http://schemas.microsoft.com/office/powerpoint/2010/main" val="338652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56FC-0F09-48C5-6612-625566CB60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29867C-7E78-4710-BE97-5D78D06ED47D}"/>
              </a:ext>
            </a:extLst>
          </p:cNvPr>
          <p:cNvSpPr txBox="1">
            <a:spLocks noGrp="1"/>
          </p:cNvSpPr>
          <p:nvPr>
            <p:ph type="title" idx="4294967295"/>
          </p:nvPr>
        </p:nvSpPr>
        <p:spPr>
          <a:xfrm>
            <a:off x="601785" y="984890"/>
            <a:ext cx="10988430" cy="44012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rPr>
              <a:t>Physical Examination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Must be performed at screening to exclude participants with co-morbidities or other clinical disorders that would exclude from the trial.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Should be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completed by a delegated doctor and documented in the participant’s medical notes as well as on the eCRF.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Examination to include: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Respiratory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Cardiovascular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Abdominal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Neurological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Dermatological</a:t>
            </a:r>
          </a:p>
        </p:txBody>
      </p:sp>
      <p:sp>
        <p:nvSpPr>
          <p:cNvPr id="6" name="Slide Number Placeholder 5">
            <a:extLst>
              <a:ext uri="{FF2B5EF4-FFF2-40B4-BE49-F238E27FC236}">
                <a16:creationId xmlns:a16="http://schemas.microsoft.com/office/drawing/2014/main" id="{F93CA11B-9808-71CC-907B-81DFCD70C347}"/>
              </a:ext>
            </a:extLst>
          </p:cNvPr>
          <p:cNvSpPr>
            <a:spLocks noGrp="1"/>
          </p:cNvSpPr>
          <p:nvPr>
            <p:ph type="sldNum" sz="quarter" idx="12"/>
          </p:nvPr>
        </p:nvSpPr>
        <p:spPr/>
        <p:txBody>
          <a:bodyPr/>
          <a:lstStyle/>
          <a:p>
            <a:fld id="{8DC25873-D336-487A-A319-996D5E8BF626}" type="slidenum">
              <a:rPr lang="en-GB" smtClean="0"/>
              <a:t>11</a:t>
            </a:fld>
            <a:endParaRPr lang="en-GB"/>
          </a:p>
        </p:txBody>
      </p:sp>
      <p:pic>
        <p:nvPicPr>
          <p:cNvPr id="2" name="Picture 1">
            <a:extLst>
              <a:ext uri="{FF2B5EF4-FFF2-40B4-BE49-F238E27FC236}">
                <a16:creationId xmlns:a16="http://schemas.microsoft.com/office/drawing/2014/main" id="{95CF571A-C844-638D-FAAE-62DF16E8C16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51942" y="136525"/>
            <a:ext cx="4438273" cy="688908"/>
          </a:xfrm>
          <a:prstGeom prst="rect">
            <a:avLst/>
          </a:prstGeom>
        </p:spPr>
      </p:pic>
    </p:spTree>
    <p:extLst>
      <p:ext uri="{BB962C8B-B14F-4D97-AF65-F5344CB8AC3E}">
        <p14:creationId xmlns:p14="http://schemas.microsoft.com/office/powerpoint/2010/main" val="126368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8FAD9-F7D4-270E-ED08-82E7382817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5A37CD-6047-A4C2-571E-C27664296D84}"/>
              </a:ext>
            </a:extLst>
          </p:cNvPr>
          <p:cNvSpPr txBox="1">
            <a:spLocks noGrp="1"/>
          </p:cNvSpPr>
          <p:nvPr>
            <p:ph type="title" idx="4294967295"/>
          </p:nvPr>
        </p:nvSpPr>
        <p:spPr>
          <a:xfrm>
            <a:off x="351692" y="373321"/>
            <a:ext cx="9988062" cy="3631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rPr>
              <a:t>Bronchiectasis severity index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E95D9"/>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Calculate the BSI using the online calculator, the weblink is on the eCRF:</a:t>
            </a:r>
            <a:endParaRPr kumimoji="0" lang="en-GB" sz="20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    </a:t>
            </a:r>
            <a:r>
              <a:rPr kumimoji="0" lang="en-GB" sz="20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hlinkClick r:id="rId2"/>
              </a:rPr>
              <a:t>https://www.bronchiectasisseverity.com/15-2/</a:t>
            </a:r>
            <a:r>
              <a:rPr kumimoji="0" lang="en-GB" sz="20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There must be source data in the medical notes to confirm the answers to each of the questions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Score auto calculates: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endParaRPr>
          </a:p>
        </p:txBody>
      </p:sp>
      <p:pic>
        <p:nvPicPr>
          <p:cNvPr id="4" name="Picture 3" descr="Screenshot of bronchiectasis severity score">
            <a:extLst>
              <a:ext uri="{FF2B5EF4-FFF2-40B4-BE49-F238E27FC236}">
                <a16:creationId xmlns:a16="http://schemas.microsoft.com/office/drawing/2014/main" id="{1F2D5A05-FBDA-462A-7090-0BD792DB51BE}"/>
              </a:ext>
            </a:extLst>
          </p:cNvPr>
          <p:cNvPicPr>
            <a:picLocks noChangeAspect="1"/>
          </p:cNvPicPr>
          <p:nvPr/>
        </p:nvPicPr>
        <p:blipFill>
          <a:blip r:embed="rId3"/>
          <a:srcRect l="12040" t="17232" r="11696" b="36804"/>
          <a:stretch>
            <a:fillRect/>
          </a:stretch>
        </p:blipFill>
        <p:spPr>
          <a:xfrm>
            <a:off x="3114442" y="3737113"/>
            <a:ext cx="8587350" cy="3040579"/>
          </a:xfrm>
          <a:prstGeom prst="rect">
            <a:avLst/>
          </a:prstGeom>
        </p:spPr>
      </p:pic>
      <p:sp>
        <p:nvSpPr>
          <p:cNvPr id="6" name="Slide Number Placeholder 5">
            <a:extLst>
              <a:ext uri="{FF2B5EF4-FFF2-40B4-BE49-F238E27FC236}">
                <a16:creationId xmlns:a16="http://schemas.microsoft.com/office/drawing/2014/main" id="{A248BF50-CEC6-B02E-F9EA-34969C3C925E}"/>
              </a:ext>
            </a:extLst>
          </p:cNvPr>
          <p:cNvSpPr>
            <a:spLocks noGrp="1"/>
          </p:cNvSpPr>
          <p:nvPr>
            <p:ph type="sldNum" sz="quarter" idx="12"/>
          </p:nvPr>
        </p:nvSpPr>
        <p:spPr/>
        <p:txBody>
          <a:bodyPr/>
          <a:lstStyle/>
          <a:p>
            <a:fld id="{8DC25873-D336-487A-A319-996D5E8BF626}" type="slidenum">
              <a:rPr lang="en-GB" smtClean="0"/>
              <a:t>12</a:t>
            </a:fld>
            <a:endParaRPr lang="en-GB"/>
          </a:p>
        </p:txBody>
      </p:sp>
      <p:pic>
        <p:nvPicPr>
          <p:cNvPr id="2" name="Picture 1">
            <a:extLst>
              <a:ext uri="{FF2B5EF4-FFF2-40B4-BE49-F238E27FC236}">
                <a16:creationId xmlns:a16="http://schemas.microsoft.com/office/drawing/2014/main" id="{AF1148C1-F792-278F-E996-82C226AF2B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63519" y="136525"/>
            <a:ext cx="4438273" cy="688908"/>
          </a:xfrm>
          <a:prstGeom prst="rect">
            <a:avLst/>
          </a:prstGeom>
        </p:spPr>
      </p:pic>
    </p:spTree>
    <p:extLst>
      <p:ext uri="{BB962C8B-B14F-4D97-AF65-F5344CB8AC3E}">
        <p14:creationId xmlns:p14="http://schemas.microsoft.com/office/powerpoint/2010/main" val="151552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FF6B4-2138-FF99-CC86-F9B5BC5174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C0D891-0F93-C1BF-98F4-0B8497A31B0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Questionnaires Guidelines</a:t>
            </a:r>
          </a:p>
        </p:txBody>
      </p:sp>
      <p:sp>
        <p:nvSpPr>
          <p:cNvPr id="2" name="TextBox 1">
            <a:extLst>
              <a:ext uri="{FF2B5EF4-FFF2-40B4-BE49-F238E27FC236}">
                <a16:creationId xmlns:a16="http://schemas.microsoft.com/office/drawing/2014/main" id="{2CC1F8CA-FA8F-4CB4-2AD7-9E1D03CF2F47}"/>
              </a:ext>
            </a:extLst>
          </p:cNvPr>
          <p:cNvSpPr txBox="1"/>
          <p:nvPr/>
        </p:nvSpPr>
        <p:spPr>
          <a:xfrm>
            <a:off x="316523" y="814268"/>
            <a:ext cx="11558954" cy="5370701"/>
          </a:xfrm>
          <a:prstGeom prst="rect">
            <a:avLst/>
          </a:prstGeom>
          <a:noFill/>
        </p:spPr>
        <p:txBody>
          <a:bodyPr wrap="square" rtlCol="0">
            <a:spAutoFit/>
          </a:bodyPr>
          <a:lstStyle/>
          <a:p>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Questionnaires Guidelines</a:t>
            </a:r>
          </a:p>
          <a:p>
            <a:pPr marL="342900" lvl="0" indent="-342900" algn="just">
              <a:spcAft>
                <a:spcPts val="600"/>
              </a:spcAft>
              <a:buSzPts val="11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latest approved version of the questionnaires should be used at all times.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SzPts val="11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Ensure the participant ID, the correct visit number and date of visit are entered on each page.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SzPts val="11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 questionnaires are intended for self-completion on the day of visit.  </a:t>
            </a:r>
          </a:p>
          <a:p>
            <a:pPr marL="342900" lvl="0" indent="-342900" algn="just">
              <a:spcAft>
                <a:spcPts val="600"/>
              </a:spcAft>
              <a:buSzPts val="1100"/>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Answers for the questionnaires will be transcribed into eCRF (Castor) by research team.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SzPts val="11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If the respondent is unable to complete the questionnaire by themselves, it may help for the researcher to read aloud the questionnaire.  It is acceptable for a third party to record the respondent’s replies but care should be taken to avoid prompting.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SzPts val="11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If the respondent finds statements too limiting - the researcher should repeat the questionnaire instruction ‘to indicate which statements best describe your own health state today’ and that there are no right or wrong answers.  </a:t>
            </a:r>
            <a:r>
              <a:rPr lang="en-GB" sz="1800" i="1" dirty="0">
                <a:effectLst/>
                <a:latin typeface="Arial" panose="020B0604020202020204" pitchFamily="34" charset="0"/>
                <a:ea typeface="Calibri" panose="020F0502020204030204" pitchFamily="34" charset="0"/>
                <a:cs typeface="Times New Roman" panose="02020603050405020304" pitchFamily="18" charset="0"/>
              </a:rPr>
              <a:t>NB it is the respondent’s own evaluation that is required, and no prompts should be given</a:t>
            </a:r>
            <a:r>
              <a:rPr lang="en-GB" sz="1800"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SzPts val="11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If a participant has completed the questionnaire themselves or with the help of a relative/friend the researcher should check the questionnaire for completeness and go through any missing questions or ambiguous answers e.g. 2 answers ticked instead of one, go through the questionnaire with the participant. with the participant.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SzPts val="1100"/>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If a respondent has ticked 2 statements on a dimension, unless it is possible to clarify, these answers should be treated as missing data</a:t>
            </a:r>
            <a:r>
              <a:rPr lang="en-GB" dirty="0">
                <a:latin typeface="Arial" panose="020B0604020202020204" pitchFamily="34" charset="0"/>
                <a:ea typeface="Calibri" panose="020F0502020204030204" pitchFamily="34" charset="0"/>
                <a:cs typeface="Times New Roman" panose="02020603050405020304" pitchFamily="18" charset="0"/>
              </a:rPr>
              <a:t>.</a:t>
            </a: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FF078E3-1716-CEE6-2363-2AD088277BEC}"/>
              </a:ext>
            </a:extLst>
          </p:cNvPr>
          <p:cNvSpPr>
            <a:spLocks noGrp="1"/>
          </p:cNvSpPr>
          <p:nvPr>
            <p:ph type="sldNum" sz="quarter" idx="12"/>
          </p:nvPr>
        </p:nvSpPr>
        <p:spPr/>
        <p:txBody>
          <a:bodyPr/>
          <a:lstStyle/>
          <a:p>
            <a:fld id="{8DC25873-D336-487A-A319-996D5E8BF626}" type="slidenum">
              <a:rPr lang="en-GB" smtClean="0"/>
              <a:t>13</a:t>
            </a:fld>
            <a:endParaRPr lang="en-GB"/>
          </a:p>
        </p:txBody>
      </p:sp>
      <p:pic>
        <p:nvPicPr>
          <p:cNvPr id="3" name="Picture 2">
            <a:extLst>
              <a:ext uri="{FF2B5EF4-FFF2-40B4-BE49-F238E27FC236}">
                <a16:creationId xmlns:a16="http://schemas.microsoft.com/office/drawing/2014/main" id="{6FFEFF7F-07FA-9FC5-8B8D-B9B44605DFF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37204" y="136525"/>
            <a:ext cx="4438273" cy="688908"/>
          </a:xfrm>
          <a:prstGeom prst="rect">
            <a:avLst/>
          </a:prstGeom>
        </p:spPr>
      </p:pic>
    </p:spTree>
    <p:extLst>
      <p:ext uri="{BB962C8B-B14F-4D97-AF65-F5344CB8AC3E}">
        <p14:creationId xmlns:p14="http://schemas.microsoft.com/office/powerpoint/2010/main" val="5048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CB34-0F37-69CB-E62F-8C7B24E1B4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5871DC-3A6A-468A-090D-A5FB773E8A5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Visit activities</a:t>
            </a:r>
          </a:p>
        </p:txBody>
      </p:sp>
      <p:graphicFrame>
        <p:nvGraphicFramePr>
          <p:cNvPr id="3" name="Table 2">
            <a:extLst>
              <a:ext uri="{FF2B5EF4-FFF2-40B4-BE49-F238E27FC236}">
                <a16:creationId xmlns:a16="http://schemas.microsoft.com/office/drawing/2014/main" id="{F305AD62-252F-C7F3-8F92-42B8EB3CFC70}"/>
              </a:ext>
            </a:extLst>
          </p:cNvPr>
          <p:cNvGraphicFramePr>
            <a:graphicFrameLocks noGrp="1"/>
          </p:cNvGraphicFramePr>
          <p:nvPr>
            <p:extLst>
              <p:ext uri="{D42A27DB-BD31-4B8C-83A1-F6EECF244321}">
                <p14:modId xmlns:p14="http://schemas.microsoft.com/office/powerpoint/2010/main" val="2530425221"/>
              </p:ext>
            </p:extLst>
          </p:nvPr>
        </p:nvGraphicFramePr>
        <p:xfrm>
          <a:off x="1434966" y="719016"/>
          <a:ext cx="8942748" cy="6002459"/>
        </p:xfrm>
        <a:graphic>
          <a:graphicData uri="http://schemas.openxmlformats.org/drawingml/2006/table">
            <a:tbl>
              <a:tblPr firstRow="1" firstCol="1" bandRow="1">
                <a:tableStyleId>{5C22544A-7EE6-4342-B048-85BDC9FD1C3A}</a:tableStyleId>
              </a:tblPr>
              <a:tblGrid>
                <a:gridCol w="2205672">
                  <a:extLst>
                    <a:ext uri="{9D8B030D-6E8A-4147-A177-3AD203B41FA5}">
                      <a16:colId xmlns:a16="http://schemas.microsoft.com/office/drawing/2014/main" val="2320983405"/>
                    </a:ext>
                  </a:extLst>
                </a:gridCol>
                <a:gridCol w="1122846">
                  <a:extLst>
                    <a:ext uri="{9D8B030D-6E8A-4147-A177-3AD203B41FA5}">
                      <a16:colId xmlns:a16="http://schemas.microsoft.com/office/drawing/2014/main" val="2663557658"/>
                    </a:ext>
                  </a:extLst>
                </a:gridCol>
                <a:gridCol w="1122846">
                  <a:extLst>
                    <a:ext uri="{9D8B030D-6E8A-4147-A177-3AD203B41FA5}">
                      <a16:colId xmlns:a16="http://schemas.microsoft.com/office/drawing/2014/main" val="835503040"/>
                    </a:ext>
                  </a:extLst>
                </a:gridCol>
                <a:gridCol w="1122846">
                  <a:extLst>
                    <a:ext uri="{9D8B030D-6E8A-4147-A177-3AD203B41FA5}">
                      <a16:colId xmlns:a16="http://schemas.microsoft.com/office/drawing/2014/main" val="610133373"/>
                    </a:ext>
                  </a:extLst>
                </a:gridCol>
                <a:gridCol w="1122846">
                  <a:extLst>
                    <a:ext uri="{9D8B030D-6E8A-4147-A177-3AD203B41FA5}">
                      <a16:colId xmlns:a16="http://schemas.microsoft.com/office/drawing/2014/main" val="2159460032"/>
                    </a:ext>
                  </a:extLst>
                </a:gridCol>
                <a:gridCol w="1122846">
                  <a:extLst>
                    <a:ext uri="{9D8B030D-6E8A-4147-A177-3AD203B41FA5}">
                      <a16:colId xmlns:a16="http://schemas.microsoft.com/office/drawing/2014/main" val="3385192992"/>
                    </a:ext>
                  </a:extLst>
                </a:gridCol>
                <a:gridCol w="1122846">
                  <a:extLst>
                    <a:ext uri="{9D8B030D-6E8A-4147-A177-3AD203B41FA5}">
                      <a16:colId xmlns:a16="http://schemas.microsoft.com/office/drawing/2014/main" val="133624980"/>
                    </a:ext>
                  </a:extLst>
                </a:gridCol>
              </a:tblGrid>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Visit 1</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Visit 2</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Visit 3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Visit 4</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Visit 5</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Visit 6</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extLst>
                  <a:ext uri="{0D108BD9-81ED-4DB2-BD59-A6C34878D82A}">
                    <a16:rowId xmlns:a16="http://schemas.microsoft.com/office/drawing/2014/main" val="1893903795"/>
                  </a:ext>
                </a:extLst>
              </a:tr>
              <a:tr h="241032">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Screening</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err="1">
                          <a:effectLst/>
                          <a:latin typeface="Arial" panose="020B0604020202020204" pitchFamily="34" charset="0"/>
                          <a:cs typeface="Arial" panose="020B0604020202020204" pitchFamily="34" charset="0"/>
                        </a:rPr>
                        <a:t>Randomisation</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a:effectLst/>
                          <a:latin typeface="Arial" panose="020B0604020202020204" pitchFamily="34" charset="0"/>
                          <a:cs typeface="Arial" panose="020B0604020202020204" pitchFamily="34" charset="0"/>
                        </a:rPr>
                        <a:t>Phone call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Follow-up</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Follow-up</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Final Visit</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extLst>
                  <a:ext uri="{0D108BD9-81ED-4DB2-BD59-A6C34878D82A}">
                    <a16:rowId xmlns:a16="http://schemas.microsoft.com/office/drawing/2014/main" val="3613835542"/>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Informed consent</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675359842"/>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Eligibility check</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431724223"/>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Medical history</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3040565286"/>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Demographics</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3270157519"/>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Concomitant medications</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173617272"/>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Pregnancy test, if required</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4005210323"/>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ECG</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3569073946"/>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Weight &amp; Height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3921176766"/>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Temp, BP, Pulse O</a:t>
                      </a:r>
                      <a:r>
                        <a:rPr lang="en-US" sz="1200" baseline="-250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 sats</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2687273377"/>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Physical examination</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2323439822"/>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BSI score</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1613985518"/>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Clinical sputum sample</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4558813"/>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Research sputum sample</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912568977"/>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QoL-B</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956531451"/>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CAAT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3603804248"/>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EQ-5D-5L</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567247487"/>
                  </a:ext>
                </a:extLst>
              </a:tr>
              <a:tr h="406974">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BEST diary ** (continuous throughout the trial)</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2350171598"/>
                  </a:ext>
                </a:extLst>
              </a:tr>
              <a:tr h="397056">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Review of routine sputum culture results for </a:t>
                      </a:r>
                      <a:r>
                        <a:rPr lang="en-US" sz="1200" i="1" dirty="0">
                          <a:effectLst/>
                          <a:latin typeface="Arial" panose="020B0604020202020204" pitchFamily="34" charset="0"/>
                          <a:cs typeface="Arial" panose="020B0604020202020204" pitchFamily="34" charset="0"/>
                        </a:rPr>
                        <a:t>P. aeruginosa</a:t>
                      </a:r>
                      <a:endParaRPr lang="en-GB" sz="1200"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3022488430"/>
                  </a:ext>
                </a:extLst>
              </a:tr>
              <a:tr h="206599">
                <a:tc>
                  <a:txBody>
                    <a:bodyPr/>
                    <a:lstStyle/>
                    <a:p>
                      <a:pPr>
                        <a:lnSpc>
                          <a:spcPct val="115000"/>
                        </a:lnSpc>
                        <a:spcAft>
                          <a:spcPts val="600"/>
                        </a:spcAft>
                        <a:buNone/>
                      </a:pPr>
                      <a:r>
                        <a:rPr lang="en-US" sz="1200" dirty="0" err="1">
                          <a:effectLst/>
                          <a:latin typeface="Arial" panose="020B0604020202020204" pitchFamily="34" charset="0"/>
                          <a:cs typeface="Arial" panose="020B0604020202020204" pitchFamily="34" charset="0"/>
                        </a:rPr>
                        <a:t>Randomisation</a:t>
                      </a: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3887688902"/>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Prescription for trial</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 </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583873978"/>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Exacerbation recording</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a:effectLst/>
                          <a:latin typeface="Arial" panose="020B0604020202020204" pitchFamily="34" charset="0"/>
                          <a:cs typeface="Arial" panose="020B0604020202020204" pitchFamily="34" charset="0"/>
                        </a:rPr>
                        <a:t>X</a:t>
                      </a: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3367771975"/>
                  </a:ext>
                </a:extLst>
              </a:tr>
              <a:tr h="385251">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Review/reporting of participant AEs/SAEs</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344425950"/>
                  </a:ext>
                </a:extLst>
              </a:tr>
              <a:tr h="206599">
                <a:tc>
                  <a:txBody>
                    <a:bodyPr/>
                    <a:lstStyle/>
                    <a:p>
                      <a:pPr>
                        <a:lnSpc>
                          <a:spcPct val="115000"/>
                        </a:lnSpc>
                        <a:spcAft>
                          <a:spcPts val="600"/>
                        </a:spcAft>
                        <a:buNone/>
                      </a:pPr>
                      <a:r>
                        <a:rPr lang="en-US" sz="1200" dirty="0">
                          <a:effectLst/>
                          <a:latin typeface="Arial" panose="020B0604020202020204" pitchFamily="34" charset="0"/>
                          <a:cs typeface="Arial" panose="020B0604020202020204" pitchFamily="34" charset="0"/>
                        </a:rPr>
                        <a:t>Drug compliance</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X</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tc>
                  <a:txBody>
                    <a:bodyPr/>
                    <a:lstStyle/>
                    <a:p>
                      <a:pPr algn="ctr">
                        <a:lnSpc>
                          <a:spcPct val="115000"/>
                        </a:lnSpc>
                        <a:spcAft>
                          <a:spcPts val="600"/>
                        </a:spcAft>
                        <a:buNone/>
                      </a:pPr>
                      <a:r>
                        <a:rPr lang="en-US"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631" marR="35631" marT="0" marB="0" anchor="ctr"/>
                </a:tc>
                <a:extLst>
                  <a:ext uri="{0D108BD9-81ED-4DB2-BD59-A6C34878D82A}">
                    <a16:rowId xmlns:a16="http://schemas.microsoft.com/office/drawing/2014/main" val="1077825086"/>
                  </a:ext>
                </a:extLst>
              </a:tr>
            </a:tbl>
          </a:graphicData>
        </a:graphic>
      </p:graphicFrame>
      <p:sp>
        <p:nvSpPr>
          <p:cNvPr id="6" name="Slide Number Placeholder 5">
            <a:extLst>
              <a:ext uri="{FF2B5EF4-FFF2-40B4-BE49-F238E27FC236}">
                <a16:creationId xmlns:a16="http://schemas.microsoft.com/office/drawing/2014/main" id="{0CE4893B-42B4-8C5E-AC2E-60AA6CE41CE4}"/>
              </a:ext>
            </a:extLst>
          </p:cNvPr>
          <p:cNvSpPr>
            <a:spLocks noGrp="1"/>
          </p:cNvSpPr>
          <p:nvPr>
            <p:ph type="sldNum" sz="quarter" idx="12"/>
          </p:nvPr>
        </p:nvSpPr>
        <p:spPr/>
        <p:txBody>
          <a:bodyPr/>
          <a:lstStyle/>
          <a:p>
            <a:fld id="{8DC25873-D336-487A-A319-996D5E8BF626}" type="slidenum">
              <a:rPr lang="en-GB" smtClean="0"/>
              <a:t>2</a:t>
            </a:fld>
            <a:endParaRPr lang="en-GB"/>
          </a:p>
        </p:txBody>
      </p:sp>
      <p:pic>
        <p:nvPicPr>
          <p:cNvPr id="2" name="Picture 1">
            <a:extLst>
              <a:ext uri="{FF2B5EF4-FFF2-40B4-BE49-F238E27FC236}">
                <a16:creationId xmlns:a16="http://schemas.microsoft.com/office/drawing/2014/main" id="{2A0CE6EE-8F5F-5C71-AB1F-992C5E91193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21624" y="30108"/>
            <a:ext cx="4432176" cy="688908"/>
          </a:xfrm>
          <a:prstGeom prst="rect">
            <a:avLst/>
          </a:prstGeom>
        </p:spPr>
      </p:pic>
    </p:spTree>
    <p:extLst>
      <p:ext uri="{BB962C8B-B14F-4D97-AF65-F5344CB8AC3E}">
        <p14:creationId xmlns:p14="http://schemas.microsoft.com/office/powerpoint/2010/main" val="118598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CC0F8-1A4B-CF74-FFDD-7DBCEC7DA5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87AE1B-BFA3-5388-4770-CF30287F354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Eligibility checks</a:t>
            </a:r>
          </a:p>
        </p:txBody>
      </p:sp>
      <p:sp>
        <p:nvSpPr>
          <p:cNvPr id="4" name="TextBox 3">
            <a:extLst>
              <a:ext uri="{FF2B5EF4-FFF2-40B4-BE49-F238E27FC236}">
                <a16:creationId xmlns:a16="http://schemas.microsoft.com/office/drawing/2014/main" id="{078A2A08-FA9D-3870-62BC-71F23EB1F9C1}"/>
              </a:ext>
            </a:extLst>
          </p:cNvPr>
          <p:cNvSpPr txBox="1"/>
          <p:nvPr/>
        </p:nvSpPr>
        <p:spPr>
          <a:xfrm>
            <a:off x="189191" y="829657"/>
            <a:ext cx="10933723" cy="5709255"/>
          </a:xfrm>
          <a:prstGeom prst="rect">
            <a:avLst/>
          </a:prstGeom>
          <a:noFill/>
        </p:spPr>
        <p:txBody>
          <a:bodyPr wrap="square">
            <a:spAutoFit/>
          </a:bodyPr>
          <a:lstStyle/>
          <a:p>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Eligibility checks</a:t>
            </a:r>
          </a:p>
          <a:p>
            <a:endParaRPr lang="en-GB" sz="2000" b="1" dirty="0">
              <a:solidFill>
                <a:srgbClr val="4E95D9"/>
              </a:solidFill>
              <a:latin typeface="Arial" panose="020B0604020202020204" pitchFamily="34" charset="0"/>
              <a:ea typeface="Calibri" panose="020F0502020204030204" pitchFamily="34" charset="0"/>
              <a:cs typeface="Arial" panose="020B0604020202020204" pitchFamily="34" charset="0"/>
            </a:endParaRPr>
          </a:p>
          <a:p>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Demographic details</a:t>
            </a:r>
          </a:p>
          <a:p>
            <a:pPr marL="285750" indent="-285750">
              <a:buFont typeface="Arial" panose="020B0604020202020204" pitchFamily="34" charset="0"/>
              <a:buChar char="•"/>
            </a:pPr>
            <a:r>
              <a:rPr lang="en-GB" sz="2000" dirty="0">
                <a:effectLst/>
                <a:latin typeface="Arial" panose="020B0604020202020204" pitchFamily="34" charset="0"/>
                <a:ea typeface="Arial" panose="020B0604020202020204" pitchFamily="34" charset="0"/>
              </a:rPr>
              <a:t>Ensure participants are 18 years or over on the date of randomisation</a:t>
            </a:r>
          </a:p>
          <a:p>
            <a:pPr marL="285750" indent="-285750">
              <a:buFont typeface="Arial" panose="020B0604020202020204" pitchFamily="34" charset="0"/>
              <a:buChar char="•"/>
            </a:pPr>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rPr>
              <a:t>History of Bronchiectasis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Participants should have a clinical diagnosis and CT evidence of bronchiectasis in at least one lobe, a historical radiology report or report from the investigator confirming bronchiectasis is sufficient for enrolment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Appropriate clinical syndrome (symptoms of cough, sputum production and/or respiratory tract infections)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Arial" panose="020B0604020202020204" pitchFamily="34" charset="0"/>
              <a:ea typeface="Arial" panose="020B0604020202020204" pitchFamily="34" charset="0"/>
            </a:endParaRPr>
          </a:p>
          <a:p>
            <a:pPr lvl="0">
              <a:defRPr/>
            </a:pPr>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Infection </a:t>
            </a:r>
          </a:p>
          <a:p>
            <a:pPr marL="342900" lvl="0" indent="-342900">
              <a:buFont typeface="Arial" panose="020B0604020202020204" pitchFamily="34" charset="0"/>
              <a:buChar char="•"/>
              <a:defRPr/>
            </a:pPr>
            <a:r>
              <a:rPr kumimoji="0" lang="en-GB" sz="20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 aeruginosa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infection (new isolation or following previous clearance) within 6 months of randomisation </a:t>
            </a:r>
          </a:p>
          <a:p>
            <a:pPr marL="342900" lvl="0" indent="-342900">
              <a:buFont typeface="Arial" panose="020B0604020202020204" pitchFamily="34" charset="0"/>
              <a:buChar char="•"/>
              <a:defRPr/>
            </a:pPr>
            <a:endParaRPr lang="en-GB" sz="2000" dirty="0">
              <a:solidFill>
                <a:prstClr val="black"/>
              </a:solidFill>
              <a:latin typeface="Arial" panose="020B0604020202020204" pitchFamily="34" charset="0"/>
              <a:ea typeface="Arial" panose="020B0604020202020204" pitchFamily="34" charset="0"/>
            </a:endParaRPr>
          </a:p>
          <a:p>
            <a:pPr marL="342900" lvl="0" indent="-342900">
              <a:buFont typeface="Arial" panose="020B0604020202020204" pitchFamily="34" charset="0"/>
              <a:buChar char="•"/>
              <a:defRPr/>
            </a:pPr>
            <a:r>
              <a:rPr lang="en-GB" sz="2000" dirty="0">
                <a:solidFill>
                  <a:prstClr val="black"/>
                </a:solidFill>
                <a:latin typeface="Arial" panose="020B0604020202020204" pitchFamily="34" charset="0"/>
                <a:ea typeface="Arial" panose="020B0604020202020204" pitchFamily="34" charset="0"/>
              </a:rPr>
              <a:t>No chronic infection of </a:t>
            </a:r>
            <a:r>
              <a:rPr lang="en-GB" sz="2000" i="1" dirty="0">
                <a:solidFill>
                  <a:prstClr val="black"/>
                </a:solidFill>
                <a:latin typeface="Arial" panose="020B0604020202020204" pitchFamily="34" charset="0"/>
                <a:ea typeface="Arial" panose="020B0604020202020204" pitchFamily="34" charset="0"/>
              </a:rPr>
              <a:t>P. aeruginosa </a:t>
            </a:r>
            <a:r>
              <a:rPr lang="en-GB" sz="2000" dirty="0">
                <a:solidFill>
                  <a:prstClr val="black"/>
                </a:solidFill>
                <a:latin typeface="Arial" panose="020B0604020202020204" pitchFamily="34" charset="0"/>
                <a:ea typeface="Arial" panose="020B0604020202020204" pitchFamily="34" charset="0"/>
              </a:rPr>
              <a:t>or use of inhaled antibiotics within 6 months of randomisation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
        <p:nvSpPr>
          <p:cNvPr id="6" name="Slide Number Placeholder 5">
            <a:extLst>
              <a:ext uri="{FF2B5EF4-FFF2-40B4-BE49-F238E27FC236}">
                <a16:creationId xmlns:a16="http://schemas.microsoft.com/office/drawing/2014/main" id="{ED8190EE-2429-3DCF-572D-B6F69D8AB961}"/>
              </a:ext>
            </a:extLst>
          </p:cNvPr>
          <p:cNvSpPr>
            <a:spLocks noGrp="1"/>
          </p:cNvSpPr>
          <p:nvPr>
            <p:ph type="sldNum" sz="quarter" idx="12"/>
          </p:nvPr>
        </p:nvSpPr>
        <p:spPr/>
        <p:txBody>
          <a:bodyPr/>
          <a:lstStyle/>
          <a:p>
            <a:fld id="{8DC25873-D336-487A-A319-996D5E8BF626}" type="slidenum">
              <a:rPr lang="en-GB" smtClean="0"/>
              <a:t>3</a:t>
            </a:fld>
            <a:endParaRPr lang="en-GB"/>
          </a:p>
        </p:txBody>
      </p:sp>
      <p:pic>
        <p:nvPicPr>
          <p:cNvPr id="2" name="Picture 1">
            <a:extLst>
              <a:ext uri="{FF2B5EF4-FFF2-40B4-BE49-F238E27FC236}">
                <a16:creationId xmlns:a16="http://schemas.microsoft.com/office/drawing/2014/main" id="{2B197AE9-BAA8-9736-F07C-6094A90B0A8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84641" y="136525"/>
            <a:ext cx="4438273" cy="688908"/>
          </a:xfrm>
          <a:prstGeom prst="rect">
            <a:avLst/>
          </a:prstGeom>
        </p:spPr>
      </p:pic>
    </p:spTree>
    <p:extLst>
      <p:ext uri="{BB962C8B-B14F-4D97-AF65-F5344CB8AC3E}">
        <p14:creationId xmlns:p14="http://schemas.microsoft.com/office/powerpoint/2010/main" val="347313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335D3-6545-4819-75A3-CAD6F2AB9E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4C3723-7C70-A429-4BEE-A4A5AF7A940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Medical History</a:t>
            </a:r>
          </a:p>
        </p:txBody>
      </p:sp>
      <p:sp>
        <p:nvSpPr>
          <p:cNvPr id="3" name="TextBox 2">
            <a:extLst>
              <a:ext uri="{FF2B5EF4-FFF2-40B4-BE49-F238E27FC236}">
                <a16:creationId xmlns:a16="http://schemas.microsoft.com/office/drawing/2014/main" id="{931373EC-8B09-5B25-CFCA-DA8112B34B98}"/>
              </a:ext>
            </a:extLst>
          </p:cNvPr>
          <p:cNvSpPr txBox="1"/>
          <p:nvPr/>
        </p:nvSpPr>
        <p:spPr>
          <a:xfrm>
            <a:off x="317187" y="934038"/>
            <a:ext cx="9988062" cy="4862870"/>
          </a:xfrm>
          <a:prstGeom prst="rect">
            <a:avLst/>
          </a:prstGeom>
          <a:noFill/>
        </p:spPr>
        <p:txBody>
          <a:bodyPr wrap="square">
            <a:spAutoFit/>
          </a:bodyPr>
          <a:lstStyle/>
          <a:p>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Medical History</a:t>
            </a:r>
          </a:p>
          <a:p>
            <a:endParaRPr lang="en-GB" sz="2000" b="1" dirty="0">
              <a:solidFill>
                <a:srgbClr val="4E95D9"/>
              </a:solidFill>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2000" dirty="0">
                <a:effectLst/>
                <a:latin typeface="Arial" panose="020B0604020202020204" pitchFamily="34" charset="0"/>
                <a:ea typeface="Arial" panose="020B0604020202020204" pitchFamily="34" charset="0"/>
              </a:rPr>
              <a:t>Medical History should be completed as fully as possible and should be as diagnosed by a doctor.</a:t>
            </a:r>
          </a:p>
          <a:p>
            <a:pPr marL="285750" indent="-285750">
              <a:spcAft>
                <a:spcPts val="600"/>
              </a:spcAft>
              <a:buFont typeface="Arial" panose="020B0604020202020204" pitchFamily="34" charset="0"/>
              <a:buChar char="•"/>
            </a:pPr>
            <a:r>
              <a:rPr lang="en-GB" sz="2000" dirty="0">
                <a:effectLst/>
                <a:latin typeface="Arial" panose="020B0604020202020204" pitchFamily="34" charset="0"/>
                <a:ea typeface="Arial" panose="020B0604020202020204" pitchFamily="34" charset="0"/>
              </a:rPr>
              <a:t> “Other relevant medical conditions” should include:</a:t>
            </a:r>
          </a:p>
          <a:p>
            <a:pPr marL="800100" indent="-342900">
              <a:spcAft>
                <a:spcPts val="600"/>
              </a:spcAft>
              <a:buFont typeface="Courier New" panose="02070309020205020404" pitchFamily="49" charset="0"/>
              <a:buChar char="o"/>
            </a:pPr>
            <a:r>
              <a:rPr lang="en-GB" sz="2000" dirty="0">
                <a:effectLst/>
                <a:latin typeface="Arial" panose="020B0604020202020204" pitchFamily="34" charset="0"/>
                <a:ea typeface="Arial" panose="020B0604020202020204" pitchFamily="34" charset="0"/>
              </a:rPr>
              <a:t>Medical conditions for which the participant is receiving concomitant medications</a:t>
            </a:r>
          </a:p>
          <a:p>
            <a:pPr marL="800100" indent="-342900">
              <a:spcAft>
                <a:spcPts val="600"/>
              </a:spcAft>
              <a:buFont typeface="Courier New" panose="02070309020205020404" pitchFamily="49" charset="0"/>
              <a:buChar char="o"/>
            </a:pPr>
            <a:r>
              <a:rPr lang="en-GB" sz="2000" dirty="0">
                <a:latin typeface="Arial" panose="020B0604020202020204" pitchFamily="34" charset="0"/>
                <a:ea typeface="Arial" panose="020B0604020202020204" pitchFamily="34" charset="0"/>
              </a:rPr>
              <a:t>M</a:t>
            </a:r>
            <a:r>
              <a:rPr lang="en-GB" sz="2000" dirty="0">
                <a:effectLst/>
                <a:latin typeface="Arial" panose="020B0604020202020204" pitchFamily="34" charset="0"/>
                <a:ea typeface="Arial" panose="020B0604020202020204" pitchFamily="34" charset="0"/>
              </a:rPr>
              <a:t>edical conditions which impact on the participant’s Activities of Daily Living or ability to complete the trial assessments.</a:t>
            </a:r>
          </a:p>
          <a:p>
            <a:pPr marL="285750" indent="-285750">
              <a:spcAft>
                <a:spcPts val="600"/>
              </a:spcAft>
              <a:buFont typeface="Arial" panose="020B0604020202020204" pitchFamily="34" charset="0"/>
              <a:buChar char="•"/>
            </a:pPr>
            <a:r>
              <a:rPr lang="en-GB" sz="2000" dirty="0">
                <a:effectLst/>
                <a:latin typeface="Arial" panose="020B0604020202020204" pitchFamily="34" charset="0"/>
                <a:ea typeface="Arial" panose="020B0604020202020204" pitchFamily="34" charset="0"/>
              </a:rPr>
              <a:t>Abbreviations should not be used.</a:t>
            </a:r>
          </a:p>
          <a:p>
            <a:pPr marL="285750" indent="-285750">
              <a:spcAft>
                <a:spcPts val="600"/>
              </a:spcAft>
              <a:buFont typeface="Arial" panose="020B0604020202020204" pitchFamily="34" charset="0"/>
              <a:buChar char="•"/>
            </a:pPr>
            <a:r>
              <a:rPr lang="en-GB" sz="2000" dirty="0">
                <a:effectLst/>
                <a:latin typeface="Arial" panose="020B0604020202020204" pitchFamily="34" charset="0"/>
                <a:ea typeface="Arial" panose="020B0604020202020204" pitchFamily="34" charset="0"/>
              </a:rPr>
              <a:t>Date of diagnosis is not required.</a:t>
            </a:r>
          </a:p>
          <a:p>
            <a:pPr marL="285750" indent="-285750">
              <a:spcAft>
                <a:spcPts val="600"/>
              </a:spcAft>
              <a:buFont typeface="Arial" panose="020B0604020202020204" pitchFamily="34" charset="0"/>
              <a:buChar char="•"/>
            </a:pPr>
            <a:r>
              <a:rPr lang="en-GB" sz="2000" dirty="0">
                <a:effectLst/>
                <a:latin typeface="Arial" panose="020B0604020202020204" pitchFamily="34" charset="0"/>
                <a:ea typeface="Arial" panose="020B0604020202020204" pitchFamily="34" charset="0"/>
              </a:rPr>
              <a:t>The participant should be assessed by a delegated doctor as to whether they have any unstable co-morbidities which in their opinion would make the participant unsuitable to be enrolled in the trial.</a:t>
            </a:r>
          </a:p>
        </p:txBody>
      </p:sp>
      <p:sp>
        <p:nvSpPr>
          <p:cNvPr id="6" name="Slide Number Placeholder 5">
            <a:extLst>
              <a:ext uri="{FF2B5EF4-FFF2-40B4-BE49-F238E27FC236}">
                <a16:creationId xmlns:a16="http://schemas.microsoft.com/office/drawing/2014/main" id="{7C29495C-7D6A-3C7D-6DD6-5D994C01B1F9}"/>
              </a:ext>
            </a:extLst>
          </p:cNvPr>
          <p:cNvSpPr>
            <a:spLocks noGrp="1"/>
          </p:cNvSpPr>
          <p:nvPr>
            <p:ph type="sldNum" sz="quarter" idx="12"/>
          </p:nvPr>
        </p:nvSpPr>
        <p:spPr/>
        <p:txBody>
          <a:bodyPr/>
          <a:lstStyle/>
          <a:p>
            <a:fld id="{8DC25873-D336-487A-A319-996D5E8BF626}" type="slidenum">
              <a:rPr lang="en-GB" smtClean="0"/>
              <a:t>4</a:t>
            </a:fld>
            <a:endParaRPr lang="en-GB"/>
          </a:p>
        </p:txBody>
      </p:sp>
      <p:pic>
        <p:nvPicPr>
          <p:cNvPr id="2" name="Picture 1">
            <a:extLst>
              <a:ext uri="{FF2B5EF4-FFF2-40B4-BE49-F238E27FC236}">
                <a16:creationId xmlns:a16="http://schemas.microsoft.com/office/drawing/2014/main" id="{02326087-693B-1830-F7AB-D31A57FA0A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15527" y="136525"/>
            <a:ext cx="4438273" cy="688908"/>
          </a:xfrm>
          <a:prstGeom prst="rect">
            <a:avLst/>
          </a:prstGeom>
        </p:spPr>
      </p:pic>
    </p:spTree>
    <p:extLst>
      <p:ext uri="{BB962C8B-B14F-4D97-AF65-F5344CB8AC3E}">
        <p14:creationId xmlns:p14="http://schemas.microsoft.com/office/powerpoint/2010/main" val="333536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8FA13-7D9D-F056-DD81-8938350B36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2B772D-E81A-7A27-B125-82DD285836D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Exacerbation recording</a:t>
            </a:r>
          </a:p>
        </p:txBody>
      </p:sp>
      <p:sp>
        <p:nvSpPr>
          <p:cNvPr id="4" name="TextBox 3">
            <a:extLst>
              <a:ext uri="{FF2B5EF4-FFF2-40B4-BE49-F238E27FC236}">
                <a16:creationId xmlns:a16="http://schemas.microsoft.com/office/drawing/2014/main" id="{37E219B9-F0CF-972B-6C54-8BB6C52B6DE5}"/>
              </a:ext>
            </a:extLst>
          </p:cNvPr>
          <p:cNvSpPr txBox="1"/>
          <p:nvPr/>
        </p:nvSpPr>
        <p:spPr>
          <a:xfrm>
            <a:off x="661727" y="544200"/>
            <a:ext cx="9917723" cy="5924699"/>
          </a:xfrm>
          <a:prstGeom prst="rect">
            <a:avLst/>
          </a:prstGeom>
          <a:noFill/>
        </p:spPr>
        <p:txBody>
          <a:bodyPr wrap="square">
            <a:spAutoFit/>
          </a:bodyPr>
          <a:lstStyle/>
          <a:p>
            <a:r>
              <a:rPr lang="en-GB" sz="2000" b="1" dirty="0">
                <a:solidFill>
                  <a:srgbClr val="359568"/>
                </a:solidFill>
                <a:effectLst/>
                <a:latin typeface="Arial" panose="020B0604020202020204" pitchFamily="34" charset="0"/>
                <a:ea typeface="Calibri" panose="020F0502020204030204" pitchFamily="34" charset="0"/>
                <a:cs typeface="Arial" panose="020B0604020202020204" pitchFamily="34" charset="0"/>
              </a:rPr>
              <a:t>Exacerbation recording</a:t>
            </a:r>
          </a:p>
          <a:p>
            <a:endParaRPr lang="en-GB" b="1" dirty="0">
              <a:solidFill>
                <a:srgbClr val="00748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dirty="0">
                <a:effectLst/>
                <a:latin typeface="Arial" panose="020B0604020202020204" pitchFamily="34" charset="0"/>
                <a:ea typeface="Arial" panose="020B0604020202020204" pitchFamily="34" charset="0"/>
                <a:cs typeface="Arial" panose="020B0604020202020204" pitchFamily="34" charset="0"/>
              </a:rPr>
              <a:t>The primary outcome is frequency of exacerbations (</a:t>
            </a:r>
            <a:r>
              <a:rPr lang="en-GB" sz="1400" dirty="0">
                <a:latin typeface="Arial" panose="020B0604020202020204" pitchFamily="34" charset="0"/>
                <a:cs typeface="Arial" panose="020B0604020202020204" pitchFamily="34" charset="0"/>
              </a:rPr>
              <a:t>EMBARC definition) </a:t>
            </a:r>
            <a:r>
              <a:rPr lang="en-GB" sz="1400" dirty="0">
                <a:effectLst/>
                <a:latin typeface="Arial" panose="020B0604020202020204" pitchFamily="34" charset="0"/>
                <a:ea typeface="Arial" panose="020B0604020202020204" pitchFamily="34" charset="0"/>
                <a:cs typeface="Arial" panose="020B0604020202020204" pitchFamily="34" charset="0"/>
              </a:rPr>
              <a:t>over 24 months.</a:t>
            </a:r>
          </a:p>
          <a:p>
            <a:pPr marL="285750" indent="-285750">
              <a:spcAft>
                <a:spcPts val="600"/>
              </a:spcAft>
              <a:buFont typeface="Arial" panose="020B0604020202020204" pitchFamily="34" charset="0"/>
              <a:buChar char="•"/>
            </a:pPr>
            <a:endParaRPr lang="en-GB" sz="1400" dirty="0">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r>
              <a:rPr lang="en-GB" sz="1400" dirty="0">
                <a:solidFill>
                  <a:srgbClr val="000000"/>
                </a:solidFill>
                <a:latin typeface="Arial" panose="020B0604020202020204" pitchFamily="34" charset="0"/>
              </a:rPr>
              <a:t>Exacerbations of bronchiectasis are not classified as an Adverse Event.  </a:t>
            </a:r>
          </a:p>
          <a:p>
            <a:pPr marL="285750" indent="-285750">
              <a:spcAft>
                <a:spcPts val="600"/>
              </a:spcAft>
              <a:buFont typeface="Arial" panose="020B0604020202020204" pitchFamily="34" charset="0"/>
              <a:buChar char="•"/>
            </a:pPr>
            <a:endParaRPr lang="en-GB" sz="1400" dirty="0">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r>
              <a:rPr lang="en-GB" sz="1400" dirty="0">
                <a:latin typeface="Arial" panose="020B0604020202020204" pitchFamily="34" charset="0"/>
                <a:ea typeface="Arial" panose="020B0604020202020204" pitchFamily="34" charset="0"/>
              </a:rPr>
              <a:t>Review symptoms with participant at each visit. </a:t>
            </a:r>
          </a:p>
          <a:p>
            <a:pPr marL="285750" indent="-285750">
              <a:spcAft>
                <a:spcPts val="600"/>
              </a:spcAft>
              <a:buFont typeface="Arial" panose="020B0604020202020204" pitchFamily="34" charset="0"/>
              <a:buChar char="•"/>
            </a:pPr>
            <a:endParaRPr lang="en-GB" sz="1400" dirty="0">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r>
              <a:rPr lang="en-GB" sz="1400" dirty="0">
                <a:effectLst/>
                <a:latin typeface="Arial" panose="020B0604020202020204" pitchFamily="34" charset="0"/>
                <a:ea typeface="Arial" panose="020B0604020202020204" pitchFamily="34" charset="0"/>
              </a:rPr>
              <a:t>If the participant has had any signs or symptoms of pulmonary exacerbation since the last visit, then an </a:t>
            </a:r>
            <a:r>
              <a:rPr lang="en-GB" sz="1400" b="1" dirty="0">
                <a:effectLst/>
                <a:latin typeface="Arial" panose="020B0604020202020204" pitchFamily="34" charset="0"/>
                <a:ea typeface="Arial" panose="020B0604020202020204" pitchFamily="34" charset="0"/>
              </a:rPr>
              <a:t>“Exacerbation” </a:t>
            </a:r>
            <a:r>
              <a:rPr lang="en-GB" sz="1400" dirty="0">
                <a:effectLst/>
                <a:latin typeface="Arial" panose="020B0604020202020204" pitchFamily="34" charset="0"/>
                <a:ea typeface="Arial" panose="020B0604020202020204" pitchFamily="34" charset="0"/>
              </a:rPr>
              <a:t>form</a:t>
            </a:r>
            <a:r>
              <a:rPr lang="en-GB" sz="1400" b="1" dirty="0">
                <a:effectLst/>
                <a:latin typeface="Arial" panose="020B0604020202020204" pitchFamily="34" charset="0"/>
                <a:ea typeface="Arial" panose="020B0604020202020204" pitchFamily="34" charset="0"/>
              </a:rPr>
              <a:t> </a:t>
            </a:r>
            <a:r>
              <a:rPr lang="en-GB" sz="1400" dirty="0">
                <a:effectLst/>
                <a:latin typeface="Arial" panose="020B0604020202020204" pitchFamily="34" charset="0"/>
                <a:ea typeface="Arial" panose="020B0604020202020204" pitchFamily="34" charset="0"/>
              </a:rPr>
              <a:t>should be completed in the eCRF. </a:t>
            </a:r>
          </a:p>
          <a:p>
            <a:pPr marL="285750" indent="-285750">
              <a:spcAft>
                <a:spcPts val="600"/>
              </a:spcAft>
              <a:buFont typeface="Arial" panose="020B0604020202020204" pitchFamily="34" charset="0"/>
              <a:buChar char="•"/>
            </a:pPr>
            <a:endParaRPr lang="en-GB" sz="1400" dirty="0">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r>
              <a:rPr lang="en-GB" sz="1400" dirty="0">
                <a:solidFill>
                  <a:srgbClr val="000000"/>
                </a:solidFill>
                <a:latin typeface="Arial" panose="020B0604020202020204" pitchFamily="34" charset="0"/>
              </a:rPr>
              <a:t>Important to complete an exacerbation form even if the participant only has one or two symptoms of an exacerbation.</a:t>
            </a:r>
            <a:endParaRPr lang="en-GB" sz="1400" dirty="0">
              <a:effectLst/>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endParaRPr lang="en-GB" sz="1400" dirty="0">
              <a:effectLst/>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r>
              <a:rPr lang="en-GB" sz="1400" dirty="0">
                <a:effectLst/>
                <a:latin typeface="Arial" panose="020B0604020202020204" pitchFamily="34" charset="0"/>
                <a:ea typeface="Arial" panose="020B0604020202020204" pitchFamily="34" charset="0"/>
              </a:rPr>
              <a:t>A separate Exacerbation Record Form should be completed for each distinct exacerbation.</a:t>
            </a:r>
          </a:p>
          <a:p>
            <a:pPr marL="285750" indent="-285750">
              <a:spcAft>
                <a:spcPts val="600"/>
              </a:spcAft>
              <a:buFont typeface="Arial" panose="020B0604020202020204" pitchFamily="34" charset="0"/>
              <a:buChar char="•"/>
            </a:pPr>
            <a:r>
              <a:rPr lang="en-GB" sz="1400" dirty="0">
                <a:effectLst/>
                <a:latin typeface="Arial" panose="020B0604020202020204" pitchFamily="34" charset="0"/>
                <a:ea typeface="Arial" panose="020B0604020202020204" pitchFamily="34" charset="0"/>
              </a:rPr>
              <a:t>If symptoms have resolved for at least 48 hours before more symptoms develop then this should be classified as a new exacerbation.</a:t>
            </a:r>
          </a:p>
          <a:p>
            <a:pPr marL="285750" indent="-285750">
              <a:spcAft>
                <a:spcPts val="600"/>
              </a:spcAft>
              <a:buFont typeface="Arial" panose="020B0604020202020204" pitchFamily="34" charset="0"/>
              <a:buChar char="•"/>
            </a:pPr>
            <a:endParaRPr lang="en-GB" sz="1400" dirty="0">
              <a:effectLst/>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r>
              <a:rPr lang="en-GB" sz="1400" dirty="0">
                <a:latin typeface="Arial" panose="020B0604020202020204" pitchFamily="34" charset="0"/>
                <a:ea typeface="Arial" panose="020B0604020202020204" pitchFamily="34" charset="0"/>
              </a:rPr>
              <a:t>Details of any exacerbations should also be recorded in the medical notes.</a:t>
            </a:r>
          </a:p>
          <a:p>
            <a:pPr marL="285750" indent="-285750">
              <a:spcAft>
                <a:spcPts val="600"/>
              </a:spcAft>
              <a:buFont typeface="Arial" panose="020B0604020202020204" pitchFamily="34" charset="0"/>
              <a:buChar char="•"/>
            </a:pPr>
            <a:endParaRPr lang="en-GB" sz="1400" dirty="0">
              <a:effectLst/>
              <a:latin typeface="Arial" panose="020B0604020202020204" pitchFamily="34" charset="0"/>
              <a:ea typeface="Arial" panose="020B0604020202020204" pitchFamily="34" charset="0"/>
            </a:endParaRPr>
          </a:p>
          <a:p>
            <a:pPr marL="285750" indent="-285750">
              <a:spcAft>
                <a:spcPts val="600"/>
              </a:spcAft>
              <a:buFont typeface="Arial" panose="020B0604020202020204" pitchFamily="34" charset="0"/>
              <a:buChar char="•"/>
            </a:pPr>
            <a:r>
              <a:rPr lang="en-GB" sz="1400" dirty="0">
                <a:solidFill>
                  <a:srgbClr val="000000"/>
                </a:solidFill>
                <a:latin typeface="Arial" panose="020B0604020202020204" pitchFamily="34" charset="0"/>
              </a:rPr>
              <a:t>Exacerbation form will classify symptoms as a protocol defined exacerbation, non-protocol defined exacerbation or not an exacerbation </a:t>
            </a:r>
          </a:p>
        </p:txBody>
      </p:sp>
      <p:sp>
        <p:nvSpPr>
          <p:cNvPr id="6" name="Slide Number Placeholder 5">
            <a:extLst>
              <a:ext uri="{FF2B5EF4-FFF2-40B4-BE49-F238E27FC236}">
                <a16:creationId xmlns:a16="http://schemas.microsoft.com/office/drawing/2014/main" id="{4CAB50E7-CC1C-6E86-75C3-53A120D24B8C}"/>
              </a:ext>
            </a:extLst>
          </p:cNvPr>
          <p:cNvSpPr>
            <a:spLocks noGrp="1"/>
          </p:cNvSpPr>
          <p:nvPr>
            <p:ph type="sldNum" sz="quarter" idx="12"/>
          </p:nvPr>
        </p:nvSpPr>
        <p:spPr/>
        <p:txBody>
          <a:bodyPr/>
          <a:lstStyle/>
          <a:p>
            <a:fld id="{8DC25873-D336-487A-A319-996D5E8BF626}" type="slidenum">
              <a:rPr lang="en-GB" smtClean="0"/>
              <a:t>5</a:t>
            </a:fld>
            <a:endParaRPr lang="en-GB"/>
          </a:p>
        </p:txBody>
      </p:sp>
      <p:pic>
        <p:nvPicPr>
          <p:cNvPr id="2" name="Picture 1">
            <a:extLst>
              <a:ext uri="{FF2B5EF4-FFF2-40B4-BE49-F238E27FC236}">
                <a16:creationId xmlns:a16="http://schemas.microsoft.com/office/drawing/2014/main" id="{9A252CBA-B915-BBD2-6994-0FB1D660FE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85376" y="291624"/>
            <a:ext cx="4438273" cy="688908"/>
          </a:xfrm>
          <a:prstGeom prst="rect">
            <a:avLst/>
          </a:prstGeom>
        </p:spPr>
      </p:pic>
    </p:spTree>
    <p:extLst>
      <p:ext uri="{BB962C8B-B14F-4D97-AF65-F5344CB8AC3E}">
        <p14:creationId xmlns:p14="http://schemas.microsoft.com/office/powerpoint/2010/main" val="93392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2D81C-48C6-B3A3-6E9D-F39D840B09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A5B71A-8273-2E9E-6581-D078DE6C0C3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Height Guidelines</a:t>
            </a:r>
          </a:p>
        </p:txBody>
      </p:sp>
      <p:sp>
        <p:nvSpPr>
          <p:cNvPr id="2" name="TextBox 1">
            <a:extLst>
              <a:ext uri="{FF2B5EF4-FFF2-40B4-BE49-F238E27FC236}">
                <a16:creationId xmlns:a16="http://schemas.microsoft.com/office/drawing/2014/main" id="{FBEDA37D-520B-EAC7-774E-FCFBA148FD6D}"/>
              </a:ext>
            </a:extLst>
          </p:cNvPr>
          <p:cNvSpPr txBox="1"/>
          <p:nvPr/>
        </p:nvSpPr>
        <p:spPr>
          <a:xfrm>
            <a:off x="396631" y="605032"/>
            <a:ext cx="10957169" cy="5751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rPr>
              <a:t>Height Guidelines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Equipment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630555" algn="l"/>
                <a:tab pos="1170305"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Height measure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Procedure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Ask the patient to remove their shoes and any bulky clothing (e.g., jacket, coat, cardigan).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Raise the head plate of the height measure and ask the patient to stand with their feet flat on the centre of the base plate, with their feet together and heels against the rod.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Their back should be as straight as possible, against the rod but not leaning on it and their arms should be hanging loosely by their side.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 patient’s head should be in a horizontal position.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Ask the patient to look straight ahead, breathe in deeply and stretch to their fullest height.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Lower the headplate until it is resting on the patient’s head, and then ask them to step forward.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Record the height to the nearest mm, where the arrow points to the measuring scale.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6D748D9-8530-D18D-FA13-6FA12B3F101E}"/>
              </a:ext>
            </a:extLst>
          </p:cNvPr>
          <p:cNvSpPr>
            <a:spLocks noGrp="1"/>
          </p:cNvSpPr>
          <p:nvPr>
            <p:ph type="sldNum" sz="quarter" idx="12"/>
          </p:nvPr>
        </p:nvSpPr>
        <p:spPr/>
        <p:txBody>
          <a:bodyPr/>
          <a:lstStyle/>
          <a:p>
            <a:fld id="{8DC25873-D336-487A-A319-996D5E8BF626}" type="slidenum">
              <a:rPr lang="en-GB" smtClean="0"/>
              <a:t>6</a:t>
            </a:fld>
            <a:endParaRPr lang="en-GB"/>
          </a:p>
        </p:txBody>
      </p:sp>
      <p:pic>
        <p:nvPicPr>
          <p:cNvPr id="3" name="Picture 2">
            <a:extLst>
              <a:ext uri="{FF2B5EF4-FFF2-40B4-BE49-F238E27FC236}">
                <a16:creationId xmlns:a16="http://schemas.microsoft.com/office/drawing/2014/main" id="{2806C04C-1A1F-38B6-A319-70524ABF1F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66106" y="239907"/>
            <a:ext cx="4438273" cy="688908"/>
          </a:xfrm>
          <a:prstGeom prst="rect">
            <a:avLst/>
          </a:prstGeom>
        </p:spPr>
      </p:pic>
    </p:spTree>
    <p:extLst>
      <p:ext uri="{BB962C8B-B14F-4D97-AF65-F5344CB8AC3E}">
        <p14:creationId xmlns:p14="http://schemas.microsoft.com/office/powerpoint/2010/main" val="153925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93CF-A7E4-5137-8539-AF21733980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5A0F14-07EC-EEA5-2A51-05D89DF9852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Weight Guidelines</a:t>
            </a:r>
          </a:p>
        </p:txBody>
      </p:sp>
      <p:sp>
        <p:nvSpPr>
          <p:cNvPr id="3" name="TextBox 2">
            <a:extLst>
              <a:ext uri="{FF2B5EF4-FFF2-40B4-BE49-F238E27FC236}">
                <a16:creationId xmlns:a16="http://schemas.microsoft.com/office/drawing/2014/main" id="{4E779F07-C86E-3C0A-C0F1-7B1890628F5A}"/>
              </a:ext>
            </a:extLst>
          </p:cNvPr>
          <p:cNvSpPr txBox="1"/>
          <p:nvPr/>
        </p:nvSpPr>
        <p:spPr>
          <a:xfrm>
            <a:off x="536374" y="1198066"/>
            <a:ext cx="11410461" cy="4975721"/>
          </a:xfrm>
          <a:prstGeom prst="rect">
            <a:avLst/>
          </a:prstGeom>
          <a:noFill/>
        </p:spPr>
        <p:txBody>
          <a:bodyPr wrap="square">
            <a:spAutoFit/>
          </a:bodyPr>
          <a:lstStyle/>
          <a:p>
            <a:pPr lvl="0">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rPr>
              <a:t>Weight </a:t>
            </a:r>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Guidelines</a:t>
            </a:r>
            <a:endPar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2000" b="1" dirty="0">
                <a:effectLst/>
                <a:latin typeface="Arial" panose="020B0604020202020204" pitchFamily="34" charset="0"/>
                <a:ea typeface="Calibri" panose="020F0502020204030204" pitchFamily="34" charset="0"/>
                <a:cs typeface="Arial" panose="020B0604020202020204" pitchFamily="34" charset="0"/>
              </a:rPr>
              <a:t>Equipment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Weighing scales </a:t>
            </a:r>
          </a:p>
          <a:p>
            <a:pPr>
              <a:lnSpc>
                <a:spcPct val="115000"/>
              </a:lnSpc>
            </a:pPr>
            <a:r>
              <a:rPr lang="en-GB" sz="2000" b="1" dirty="0">
                <a:effectLst/>
                <a:latin typeface="Arial" panose="020B0604020202020204" pitchFamily="34" charset="0"/>
                <a:ea typeface="Calibri" panose="020F0502020204030204" pitchFamily="34" charset="0"/>
                <a:cs typeface="Arial" panose="020B0604020202020204" pitchFamily="34" charset="0"/>
              </a:rPr>
              <a:t> Procedure</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lvl="0" indent="-342900">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Ask patients to remove all outer layers of clothing (e.g., jackets, heavy or baggy jumpers, cardigans, or waistcoats) and shoes, and to empty their pockets and remove any heavy jewellery. </a:t>
            </a:r>
          </a:p>
          <a:p>
            <a:pPr lvl="0" indent="-342900">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Turn on the scales and wait for the display to read zero. </a:t>
            </a:r>
          </a:p>
          <a:p>
            <a:pPr lvl="0" indent="-342900">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Ask the patient to stand on the scales with their feet together in the centre, their weight evenly distributed and their heels against the back edge. </a:t>
            </a:r>
          </a:p>
          <a:p>
            <a:pPr lvl="0" indent="-342900">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Their arms should be hanging loosely at their sides and their head facing forwards. </a:t>
            </a:r>
          </a:p>
          <a:p>
            <a:pPr lvl="0" indent="-342900">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Once the scales have stabilised, record the reading in kg to the nearest 100 g. Repeat the measurement, and if the reading is different, repeat a third time and take the average of the three readings.</a:t>
            </a:r>
          </a:p>
        </p:txBody>
      </p:sp>
      <p:sp>
        <p:nvSpPr>
          <p:cNvPr id="6" name="Slide Number Placeholder 5">
            <a:extLst>
              <a:ext uri="{FF2B5EF4-FFF2-40B4-BE49-F238E27FC236}">
                <a16:creationId xmlns:a16="http://schemas.microsoft.com/office/drawing/2014/main" id="{F423D7DD-094F-4954-8689-DEEB2D7C2DF6}"/>
              </a:ext>
            </a:extLst>
          </p:cNvPr>
          <p:cNvSpPr>
            <a:spLocks noGrp="1"/>
          </p:cNvSpPr>
          <p:nvPr>
            <p:ph type="sldNum" sz="quarter" idx="12"/>
          </p:nvPr>
        </p:nvSpPr>
        <p:spPr/>
        <p:txBody>
          <a:bodyPr/>
          <a:lstStyle/>
          <a:p>
            <a:fld id="{8DC25873-D336-487A-A319-996D5E8BF626}" type="slidenum">
              <a:rPr lang="en-GB" smtClean="0"/>
              <a:t>7</a:t>
            </a:fld>
            <a:endParaRPr lang="en-GB"/>
          </a:p>
        </p:txBody>
      </p:sp>
      <p:pic>
        <p:nvPicPr>
          <p:cNvPr id="2" name="Picture 1">
            <a:extLst>
              <a:ext uri="{FF2B5EF4-FFF2-40B4-BE49-F238E27FC236}">
                <a16:creationId xmlns:a16="http://schemas.microsoft.com/office/drawing/2014/main" id="{821728C5-30B5-1343-8C0F-EDC8514842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97141" y="326596"/>
            <a:ext cx="4438273" cy="688908"/>
          </a:xfrm>
          <a:prstGeom prst="rect">
            <a:avLst/>
          </a:prstGeom>
        </p:spPr>
      </p:pic>
    </p:spTree>
    <p:extLst>
      <p:ext uri="{BB962C8B-B14F-4D97-AF65-F5344CB8AC3E}">
        <p14:creationId xmlns:p14="http://schemas.microsoft.com/office/powerpoint/2010/main" val="424581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8D217-DE8D-7635-8F48-00C5C1C70D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786795-5302-F848-4F8D-6F426CE39EF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Vital Signs Guidelines</a:t>
            </a:r>
          </a:p>
        </p:txBody>
      </p:sp>
      <p:sp>
        <p:nvSpPr>
          <p:cNvPr id="6" name="Slide Number Placeholder 5">
            <a:extLst>
              <a:ext uri="{FF2B5EF4-FFF2-40B4-BE49-F238E27FC236}">
                <a16:creationId xmlns:a16="http://schemas.microsoft.com/office/drawing/2014/main" id="{B140537D-774A-171E-BA04-ECA08D5CC56B}"/>
              </a:ext>
            </a:extLst>
          </p:cNvPr>
          <p:cNvSpPr>
            <a:spLocks noGrp="1"/>
          </p:cNvSpPr>
          <p:nvPr>
            <p:ph type="sldNum" sz="quarter" idx="12"/>
          </p:nvPr>
        </p:nvSpPr>
        <p:spPr/>
        <p:txBody>
          <a:bodyPr/>
          <a:lstStyle/>
          <a:p>
            <a:fld id="{8DC25873-D336-487A-A319-996D5E8BF626}" type="slidenum">
              <a:rPr lang="en-GB" smtClean="0"/>
              <a:t>8</a:t>
            </a:fld>
            <a:endParaRPr lang="en-GB"/>
          </a:p>
        </p:txBody>
      </p:sp>
      <p:sp>
        <p:nvSpPr>
          <p:cNvPr id="3" name="TextBox 2">
            <a:extLst>
              <a:ext uri="{FF2B5EF4-FFF2-40B4-BE49-F238E27FC236}">
                <a16:creationId xmlns:a16="http://schemas.microsoft.com/office/drawing/2014/main" id="{6A74FD60-598E-17B9-FFD9-21CEA4025A01}"/>
              </a:ext>
            </a:extLst>
          </p:cNvPr>
          <p:cNvSpPr txBox="1"/>
          <p:nvPr/>
        </p:nvSpPr>
        <p:spPr>
          <a:xfrm>
            <a:off x="195385" y="906601"/>
            <a:ext cx="11590216" cy="5632311"/>
          </a:xfrm>
          <a:prstGeom prst="rect">
            <a:avLst/>
          </a:prstGeom>
          <a:noFill/>
        </p:spPr>
        <p:txBody>
          <a:bodyPr wrap="square">
            <a:spAutoFit/>
          </a:bodyPr>
          <a:lstStyle/>
          <a:p>
            <a:pPr lvl="0">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rPr>
              <a:t>Vital Signs </a:t>
            </a:r>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Guidelines</a:t>
            </a:r>
            <a:endPar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endParaRPr>
          </a:p>
          <a:p>
            <a:r>
              <a:rPr lang="en-GB" sz="2000" b="1" dirty="0">
                <a:effectLst/>
                <a:latin typeface="Arial" panose="020B0604020202020204" pitchFamily="34" charset="0"/>
                <a:ea typeface="Calibri" panose="020F0502020204030204" pitchFamily="34" charset="0"/>
                <a:cs typeface="Times New Roman" panose="02020603050405020304" pitchFamily="18" charset="0"/>
              </a:rPr>
              <a:t>Equipment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Blood Pressure Monitor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Oxygen saturation monitor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Tympanic thermometer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a:r>
              <a:rPr lang="en-GB"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b="1" dirty="0">
                <a:effectLst/>
                <a:latin typeface="Arial" panose="020B0604020202020204" pitchFamily="34" charset="0"/>
                <a:ea typeface="Calibri" panose="020F0502020204030204" pitchFamily="34" charset="0"/>
                <a:cs typeface="Times New Roman" panose="02020603050405020304" pitchFamily="18" charset="0"/>
              </a:rPr>
              <a:t>Procedure: Blood Pressure &amp; Pulse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Symbol" panose="05050102010706020507" pitchFamily="18" charset="2"/>
              <a:buChar char=""/>
              <a:tabLst>
                <a:tab pos="6858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Select appropriately sized cuff</a:t>
            </a:r>
            <a:r>
              <a:rPr lang="en-GB" sz="2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Symbol" panose="05050102010706020507" pitchFamily="18" charset="2"/>
              <a:buChar char=""/>
              <a:tabLst>
                <a:tab pos="6858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Place the cuff directly against the skin, as clothing may cause a faint heartbeat and result in error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Symbol" panose="05050102010706020507" pitchFamily="18" charset="2"/>
              <a:buChar char=""/>
              <a:tabLst>
                <a:tab pos="6858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Ensure that the patient is sitting comfortably for at least 5-10 minutes before measurement is taken</a:t>
            </a:r>
            <a:r>
              <a:rPr lang="en-GB" sz="2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Symbol" panose="05050102010706020507" pitchFamily="18" charset="2"/>
              <a:buChar char=""/>
              <a:tabLst>
                <a:tab pos="6858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Ask the patient not to talk or move during blood pressure measurement.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Symbol" panose="05050102010706020507" pitchFamily="18" charset="2"/>
              <a:buChar char=""/>
              <a:tabLst>
                <a:tab pos="6858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The blood pressure should be taken twice and the second reading entered in the eCRF.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Symbol" panose="05050102010706020507" pitchFamily="18" charset="2"/>
              <a:buChar char=""/>
              <a:tabLst>
                <a:tab pos="6858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Record the readings in the medical records for SDV.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226C945-C690-90F9-E7EE-652EF64A5A9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15527" y="217693"/>
            <a:ext cx="4438273" cy="688908"/>
          </a:xfrm>
          <a:prstGeom prst="rect">
            <a:avLst/>
          </a:prstGeom>
        </p:spPr>
      </p:pic>
    </p:spTree>
    <p:extLst>
      <p:ext uri="{BB962C8B-B14F-4D97-AF65-F5344CB8AC3E}">
        <p14:creationId xmlns:p14="http://schemas.microsoft.com/office/powerpoint/2010/main" val="130681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E2638-109A-8BF7-3168-B117586CCD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94D1CF-078F-D897-9FBA-3532BB9940B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ECG Guidelines</a:t>
            </a:r>
          </a:p>
        </p:txBody>
      </p:sp>
      <p:sp>
        <p:nvSpPr>
          <p:cNvPr id="6" name="Slide Number Placeholder 5">
            <a:extLst>
              <a:ext uri="{FF2B5EF4-FFF2-40B4-BE49-F238E27FC236}">
                <a16:creationId xmlns:a16="http://schemas.microsoft.com/office/drawing/2014/main" id="{632B28A4-63BC-DCBC-1DB8-B630B7558289}"/>
              </a:ext>
            </a:extLst>
          </p:cNvPr>
          <p:cNvSpPr>
            <a:spLocks noGrp="1"/>
          </p:cNvSpPr>
          <p:nvPr>
            <p:ph type="sldNum" sz="quarter" idx="12"/>
          </p:nvPr>
        </p:nvSpPr>
        <p:spPr/>
        <p:txBody>
          <a:bodyPr/>
          <a:lstStyle/>
          <a:p>
            <a:fld id="{8DC25873-D336-487A-A319-996D5E8BF626}" type="slidenum">
              <a:rPr lang="en-GB" smtClean="0"/>
              <a:t>9</a:t>
            </a:fld>
            <a:endParaRPr lang="en-GB"/>
          </a:p>
        </p:txBody>
      </p:sp>
      <p:sp>
        <p:nvSpPr>
          <p:cNvPr id="3" name="TextBox 2">
            <a:extLst>
              <a:ext uri="{FF2B5EF4-FFF2-40B4-BE49-F238E27FC236}">
                <a16:creationId xmlns:a16="http://schemas.microsoft.com/office/drawing/2014/main" id="{7C95126E-F7C5-7EDA-44EF-22CEFBC5381E}"/>
              </a:ext>
            </a:extLst>
          </p:cNvPr>
          <p:cNvSpPr txBox="1"/>
          <p:nvPr/>
        </p:nvSpPr>
        <p:spPr>
          <a:xfrm>
            <a:off x="399944" y="550555"/>
            <a:ext cx="11676184" cy="6170920"/>
          </a:xfrm>
          <a:prstGeom prst="rect">
            <a:avLst/>
          </a:prstGeom>
          <a:noFill/>
        </p:spPr>
        <p:txBody>
          <a:bodyPr wrap="square">
            <a:spAutoFit/>
          </a:bodyPr>
          <a:lstStyle/>
          <a:p>
            <a:pPr lvl="0">
              <a:defRPr/>
            </a:pPr>
            <a:r>
              <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rPr>
              <a:t>ECG </a:t>
            </a:r>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Guidelines</a:t>
            </a:r>
            <a:endParaRPr kumimoji="0" lang="en-GB" sz="2000" b="1" i="0" u="none" strike="noStrike" kern="1200" cap="none" spc="0" normalizeH="0" baseline="0" noProof="0" dirty="0">
              <a:ln>
                <a:noFill/>
              </a:ln>
              <a:solidFill>
                <a:srgbClr val="359568"/>
              </a:solidFill>
              <a:effectLst/>
              <a:uLnTx/>
              <a:uFillTx/>
              <a:latin typeface="Arial" panose="020B0604020202020204" pitchFamily="34" charset="0"/>
              <a:ea typeface="Calibri" panose="020F0502020204030204" pitchFamily="34" charset="0"/>
              <a:cs typeface="Arial" panose="020B0604020202020204" pitchFamily="34" charset="0"/>
            </a:endParaRPr>
          </a:p>
          <a:p>
            <a:pPr>
              <a:defRPr/>
            </a:pPr>
            <a:endParaRPr lang="en-GB" sz="2000" dirty="0">
              <a:latin typeface="Arial" panose="020B0604020202020204" pitchFamily="34" charset="0"/>
              <a:ea typeface="Calibri" panose="020F0502020204030204" pitchFamily="34" charset="0"/>
              <a:cs typeface="Times New Roman" panose="02020603050405020304" pitchFamily="18" charset="0"/>
            </a:endParaRPr>
          </a:p>
          <a:p>
            <a:pPr>
              <a:defRPr/>
            </a:pPr>
            <a:r>
              <a:rPr lang="en-GB" sz="2000" dirty="0">
                <a:latin typeface="Arial" panose="020B0604020202020204" pitchFamily="34" charset="0"/>
                <a:ea typeface="Calibri" panose="020F0502020204030204" pitchFamily="34" charset="0"/>
                <a:cs typeface="Times New Roman" panose="02020603050405020304" pitchFamily="18" charset="0"/>
              </a:rPr>
              <a:t>ECG must be performed at screening &amp; reviewed by a doctor prior to randomisation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481"/>
              </a:solidFill>
              <a:effectLst/>
              <a:uLnTx/>
              <a:uFillTx/>
              <a:latin typeface="Arial" panose="020B0604020202020204" pitchFamily="34" charset="0"/>
              <a:ea typeface="Calibri" panose="020F0502020204030204" pitchFamily="34" charset="0"/>
              <a:cs typeface="Arial" panose="020B0604020202020204" pitchFamily="34" charset="0"/>
            </a:endParaRPr>
          </a:p>
          <a:p>
            <a:r>
              <a:rPr lang="en-GB" sz="2000" b="1" dirty="0">
                <a:effectLst/>
                <a:latin typeface="Arial" panose="020B0604020202020204" pitchFamily="34" charset="0"/>
                <a:ea typeface="Calibri" panose="020F0502020204030204" pitchFamily="34" charset="0"/>
                <a:cs typeface="Arial" panose="020B0604020202020204" pitchFamily="34" charset="0"/>
              </a:rPr>
              <a:t>Equipment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ECG Machine</a:t>
            </a:r>
          </a:p>
          <a:p>
            <a:pPr lvl="0" algn="just"/>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b="1" dirty="0">
                <a:effectLst/>
                <a:latin typeface="Arial" panose="020B0604020202020204" pitchFamily="34" charset="0"/>
                <a:ea typeface="Calibri" panose="020F0502020204030204" pitchFamily="34" charset="0"/>
                <a:cs typeface="Arial" panose="020B0604020202020204" pitchFamily="34" charset="0"/>
              </a:rPr>
              <a:t>Procedure</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Ensure</a:t>
            </a:r>
            <a:r>
              <a:rPr lang="en-GB" sz="2000" spc="2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the</a:t>
            </a:r>
            <a:r>
              <a:rPr lang="en-GB" sz="2000" spc="1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recorder</a:t>
            </a:r>
            <a:r>
              <a:rPr lang="en-GB" sz="2000" spc="8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is</a:t>
            </a:r>
            <a:r>
              <a:rPr lang="en-GB" sz="2000" spc="2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in</a:t>
            </a:r>
            <a:r>
              <a:rPr lang="en-GB" sz="2000" spc="-1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working</a:t>
            </a:r>
            <a:r>
              <a:rPr lang="en-GB" sz="2000" spc="6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order</a:t>
            </a:r>
            <a:r>
              <a:rPr lang="en-GB" sz="2000" spc="1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and</a:t>
            </a:r>
            <a:r>
              <a:rPr lang="en-GB" sz="2000" spc="-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that</a:t>
            </a:r>
            <a:r>
              <a:rPr lang="en-GB" sz="2000" spc="1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the</a:t>
            </a:r>
            <a:r>
              <a:rPr lang="en-GB" sz="2000" spc="1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annual</a:t>
            </a:r>
            <a:r>
              <a:rPr lang="en-GB" sz="2000" spc="7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safety and calibration </a:t>
            </a:r>
            <a:r>
              <a:rPr lang="en-GB" sz="2000" spc="10" dirty="0">
                <a:effectLst/>
                <a:latin typeface="Arial" panose="020B0604020202020204" pitchFamily="34" charset="0"/>
                <a:ea typeface="Calibri" panose="020F0502020204030204" pitchFamily="34" charset="0"/>
                <a:cs typeface="Arial" panose="020B0604020202020204" pitchFamily="34" charset="0"/>
              </a:rPr>
              <a:t>checks</a:t>
            </a:r>
            <a:r>
              <a:rPr lang="en-GB" sz="2000" spc="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are</a:t>
            </a:r>
            <a:r>
              <a:rPr lang="en-GB" sz="2000" spc="-3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up</a:t>
            </a:r>
            <a:r>
              <a:rPr lang="en-GB" sz="2000" spc="3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to date</a:t>
            </a:r>
          </a:p>
          <a:p>
            <a:pPr marL="342900" lvl="0" indent="-342900" algn="just">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Ensure all sundries </a:t>
            </a:r>
            <a:r>
              <a:rPr lang="en-GB" sz="2000" spc="110" dirty="0">
                <a:effectLst/>
                <a:latin typeface="Arial" panose="020B0604020202020204" pitchFamily="34" charset="0"/>
                <a:ea typeface="Calibri" panose="020F0502020204030204" pitchFamily="34" charset="0"/>
                <a:cs typeface="Arial" panose="020B0604020202020204" pitchFamily="34" charset="0"/>
              </a:rPr>
              <a:t>are</a:t>
            </a:r>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2000" spc="60" dirty="0">
                <a:effectLst/>
                <a:latin typeface="Arial" panose="020B0604020202020204" pitchFamily="34" charset="0"/>
                <a:ea typeface="Calibri" panose="020F0502020204030204" pitchFamily="34" charset="0"/>
                <a:cs typeface="Arial" panose="020B0604020202020204" pitchFamily="34" charset="0"/>
              </a:rPr>
              <a:t>available</a:t>
            </a:r>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2000" spc="145" dirty="0">
                <a:effectLst/>
                <a:latin typeface="Arial" panose="020B0604020202020204" pitchFamily="34" charset="0"/>
                <a:ea typeface="Calibri" panose="020F0502020204030204" pitchFamily="34" charset="0"/>
                <a:cs typeface="Arial" panose="020B0604020202020204" pitchFamily="34" charset="0"/>
              </a:rPr>
              <a:t>i.e</a:t>
            </a:r>
            <a:r>
              <a:rPr lang="en-GB" sz="2000" dirty="0">
                <a:effectLst/>
                <a:latin typeface="Arial" panose="020B0604020202020204" pitchFamily="34" charset="0"/>
                <a:ea typeface="Calibri" panose="020F0502020204030204" pitchFamily="34" charset="0"/>
                <a:cs typeface="Arial" panose="020B0604020202020204" pitchFamily="34" charset="0"/>
              </a:rPr>
              <a:t>. razors, skin cleaners, exfoliating tape, adequate</a:t>
            </a:r>
            <a:r>
              <a:rPr lang="en-GB" sz="2000" spc="-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supply</a:t>
            </a:r>
            <a:r>
              <a:rPr lang="en-GB" sz="2000" spc="-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of</a:t>
            </a:r>
            <a:r>
              <a:rPr lang="en-GB" sz="2000" spc="-3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ECG</a:t>
            </a:r>
            <a:r>
              <a:rPr lang="en-GB" sz="2000" spc="-4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paper</a:t>
            </a:r>
            <a:r>
              <a:rPr lang="en-GB" sz="2000" spc="2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and</a:t>
            </a:r>
            <a:r>
              <a:rPr lang="en-GB" sz="2000" spc="3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electrodes.</a:t>
            </a:r>
          </a:p>
          <a:p>
            <a:pPr marL="342900" lvl="0" indent="-342900" algn="just">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Arrange</a:t>
            </a:r>
            <a:r>
              <a:rPr lang="en-GB" sz="2000" spc="4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a:t>
            </a:r>
            <a:r>
              <a:rPr lang="en-GB" sz="2000" spc="21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room</a:t>
            </a:r>
            <a:r>
              <a:rPr lang="en-GB" sz="2000" spc="4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of</a:t>
            </a:r>
            <a:r>
              <a:rPr lang="en-GB" sz="2000" spc="-2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ambient</a:t>
            </a:r>
            <a:r>
              <a:rPr lang="en-GB" sz="2000" spc="2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temperature</a:t>
            </a:r>
            <a:r>
              <a:rPr lang="en-GB" sz="2000" spc="6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with</a:t>
            </a:r>
            <a:r>
              <a:rPr lang="en-GB" sz="2000" spc="-3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privacy/curtains</a:t>
            </a:r>
          </a:p>
          <a:p>
            <a:pPr marL="342900" lvl="0" indent="-342900" algn="just">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Patients</a:t>
            </a:r>
            <a:r>
              <a:rPr lang="en-GB" sz="2000" spc="11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should</a:t>
            </a:r>
            <a:r>
              <a:rPr lang="en-GB" sz="2000" spc="7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be</a:t>
            </a:r>
            <a:r>
              <a:rPr lang="en-GB" sz="2000" spc="6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asked</a:t>
            </a:r>
            <a:r>
              <a:rPr lang="en-GB" sz="2000" spc="6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to</a:t>
            </a:r>
            <a:r>
              <a:rPr lang="en-GB" sz="2000" spc="2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remove</a:t>
            </a:r>
            <a:r>
              <a:rPr lang="en-GB" sz="2000" spc="11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clothing</a:t>
            </a:r>
            <a:r>
              <a:rPr lang="en-GB" sz="2000" spc="4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from</a:t>
            </a:r>
            <a:r>
              <a:rPr lang="en-GB" sz="2000" spc="6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above</a:t>
            </a:r>
            <a:r>
              <a:rPr lang="en-GB" sz="2000" spc="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the waist</a:t>
            </a:r>
            <a:r>
              <a:rPr lang="en-GB" sz="2000" spc="9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and to</a:t>
            </a:r>
            <a:r>
              <a:rPr lang="en-GB" sz="2000" spc="-1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wear</a:t>
            </a:r>
            <a:r>
              <a:rPr lang="en-GB" sz="2000" spc="5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the gown</a:t>
            </a:r>
            <a:r>
              <a:rPr lang="en-GB" sz="2000" spc="-7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provided.</a:t>
            </a:r>
          </a:p>
          <a:p>
            <a:pPr marL="342900" lvl="0" indent="-342900" algn="just">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Allow</a:t>
            </a:r>
            <a:r>
              <a:rPr lang="en-GB" sz="2000" spc="3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the</a:t>
            </a:r>
            <a:r>
              <a:rPr lang="en-GB" sz="2000" spc="-1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patient</a:t>
            </a:r>
            <a:r>
              <a:rPr lang="en-GB" sz="2000" spc="5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to</a:t>
            </a:r>
            <a:r>
              <a:rPr lang="en-GB" sz="2000" spc="-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rest</a:t>
            </a:r>
            <a:r>
              <a:rPr lang="en-GB" sz="2000" spc="5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supine</a:t>
            </a:r>
            <a:r>
              <a:rPr lang="en-GB" sz="2000" spc="3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for</a:t>
            </a:r>
            <a:r>
              <a:rPr lang="en-GB" sz="2000" spc="13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10</a:t>
            </a:r>
            <a:r>
              <a:rPr lang="en-GB" sz="2000" spc="-9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minutes.</a:t>
            </a:r>
          </a:p>
          <a:p>
            <a:pPr marL="342900" lvl="0" indent="-342900" algn="just">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Assess</a:t>
            </a:r>
            <a:r>
              <a:rPr lang="en-GB" sz="2000" spc="13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the</a:t>
            </a:r>
            <a:r>
              <a:rPr lang="en-GB" sz="2000" spc="17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chest</a:t>
            </a:r>
            <a:r>
              <a:rPr lang="en-GB" sz="2000" spc="15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area</a:t>
            </a:r>
            <a:r>
              <a:rPr lang="en-GB" sz="2000" spc="15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for</a:t>
            </a:r>
            <a:r>
              <a:rPr lang="en-GB" sz="2000" spc="10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the</a:t>
            </a:r>
            <a:r>
              <a:rPr lang="en-GB" sz="2000" spc="12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need</a:t>
            </a:r>
            <a:r>
              <a:rPr lang="en-GB" sz="2000" spc="17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to</a:t>
            </a:r>
            <a:r>
              <a:rPr lang="en-GB" sz="2000" spc="13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remove</a:t>
            </a:r>
            <a:r>
              <a:rPr lang="en-GB" sz="2000" spc="20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hair</a:t>
            </a:r>
            <a:r>
              <a:rPr lang="en-GB" sz="2000" spc="18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and</a:t>
            </a:r>
            <a:r>
              <a:rPr lang="en-GB" sz="2000" spc="14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do</a:t>
            </a:r>
            <a:r>
              <a:rPr lang="en-GB" sz="2000" spc="13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so</a:t>
            </a:r>
            <a:r>
              <a:rPr lang="en-GB" sz="2000" spc="13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if</a:t>
            </a:r>
            <a:r>
              <a:rPr lang="en-GB" sz="2000" spc="9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necessary,</a:t>
            </a:r>
            <a:r>
              <a:rPr lang="en-GB" sz="2000" spc="19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using</a:t>
            </a:r>
            <a:r>
              <a:rPr lang="en-GB" sz="2000" spc="18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 razor.</a:t>
            </a:r>
          </a:p>
          <a:p>
            <a:pPr marL="342900" lvl="0" indent="-342900" algn="just">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If </a:t>
            </a:r>
            <a:r>
              <a:rPr lang="en-GB" sz="2000" spc="5" dirty="0">
                <a:effectLst/>
                <a:latin typeface="Arial" panose="020B0604020202020204" pitchFamily="34" charset="0"/>
                <a:ea typeface="Calibri" panose="020F0502020204030204" pitchFamily="34" charset="0"/>
                <a:cs typeface="Arial" panose="020B0604020202020204" pitchFamily="34" charset="0"/>
              </a:rPr>
              <a:t>necessary,</a:t>
            </a:r>
            <a:r>
              <a:rPr lang="en-GB" sz="2000" spc="22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cleanse</a:t>
            </a:r>
            <a:r>
              <a:rPr lang="en-GB" sz="2000" spc="11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the</a:t>
            </a:r>
            <a:r>
              <a:rPr lang="en-GB" sz="2000" spc="15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skin,</a:t>
            </a:r>
            <a:r>
              <a:rPr lang="en-GB" sz="2000" spc="11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dry,</a:t>
            </a:r>
            <a:r>
              <a:rPr lang="en-GB" sz="2000" spc="12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and</a:t>
            </a:r>
            <a:r>
              <a:rPr lang="en-GB" sz="2000" spc="18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exfoliate</a:t>
            </a:r>
            <a:r>
              <a:rPr lang="en-GB" sz="2000" spc="17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to</a:t>
            </a:r>
            <a:r>
              <a:rPr lang="en-GB" sz="2000" spc="16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ensure good</a:t>
            </a:r>
            <a:r>
              <a:rPr lang="en-GB" sz="2000" spc="12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adhesion</a:t>
            </a:r>
            <a:r>
              <a:rPr lang="en-GB" sz="2000" spc="15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of</a:t>
            </a:r>
            <a:r>
              <a:rPr lang="en-GB" sz="2000" spc="-2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the</a:t>
            </a:r>
            <a:r>
              <a:rPr lang="en-GB" sz="2000" spc="6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electrodes.</a:t>
            </a:r>
          </a:p>
          <a:p>
            <a:pPr marL="342900" lvl="0" indent="-342900" algn="just">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Apply</a:t>
            </a:r>
            <a:r>
              <a:rPr lang="en-GB" sz="2000" spc="12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electrode</a:t>
            </a:r>
            <a:r>
              <a:rPr lang="en-GB" sz="2000" spc="55"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pads</a:t>
            </a:r>
            <a:r>
              <a:rPr lang="en-GB" sz="2000" spc="115" dirty="0">
                <a:effectLst/>
                <a:latin typeface="Arial" panose="020B0604020202020204" pitchFamily="34" charset="0"/>
                <a:ea typeface="Calibri" panose="020F0502020204030204" pitchFamily="34" charset="0"/>
                <a:cs typeface="Arial" panose="020B0604020202020204" pitchFamily="34" charset="0"/>
              </a:rPr>
              <a:t> (see below)</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F574FED-F0D4-1E40-8999-FBF0E95D08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53783" y="251894"/>
            <a:ext cx="4438273" cy="688908"/>
          </a:xfrm>
          <a:prstGeom prst="rect">
            <a:avLst/>
          </a:prstGeom>
        </p:spPr>
      </p:pic>
    </p:spTree>
    <p:extLst>
      <p:ext uri="{BB962C8B-B14F-4D97-AF65-F5344CB8AC3E}">
        <p14:creationId xmlns:p14="http://schemas.microsoft.com/office/powerpoint/2010/main" val="919391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397832A99D214383255139361EE27E" ma:contentTypeVersion="16" ma:contentTypeDescription="Create a new document." ma:contentTypeScope="" ma:versionID="8ec6bbfe3c5f801f511a2e223dbacb7c">
  <xsd:schema xmlns:xsd="http://www.w3.org/2001/XMLSchema" xmlns:xs="http://www.w3.org/2001/XMLSchema" xmlns:p="http://schemas.microsoft.com/office/2006/metadata/properties" xmlns:ns2="7f0f797f-fc30-40b0-ba8f-2eda3f87d1fd" xmlns:ns3="cb6a2286-f96f-4f80-9e3c-3c712f41363c" targetNamespace="http://schemas.microsoft.com/office/2006/metadata/properties" ma:root="true" ma:fieldsID="4db5cc0bd97df227dac9ea00c17beaf8" ns2:_="" ns3:_="">
    <xsd:import namespace="7f0f797f-fc30-40b0-ba8f-2eda3f87d1fd"/>
    <xsd:import namespace="cb6a2286-f96f-4f80-9e3c-3c712f4136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dat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f797f-fc30-40b0-ba8f-2eda3f87d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5643730-4106-43af-9ce9-7aa0c1c95a0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date" ma:index="22" nillable="true" ma:displayName="date" ma:format="DateOnly" ma:internalName="date">
      <xsd:simpleType>
        <xsd:restriction base="dms:DateTim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6a2286-f96f-4f80-9e3c-3c712f41363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60ae714-eeef-4260-8890-bc8536ad6dfd}" ma:internalName="TaxCatchAll" ma:showField="CatchAllData" ma:web="cb6a2286-f96f-4f80-9e3c-3c712f41363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f0f797f-fc30-40b0-ba8f-2eda3f87d1fd">
      <Terms xmlns="http://schemas.microsoft.com/office/infopath/2007/PartnerControls"/>
    </lcf76f155ced4ddcb4097134ff3c332f>
    <TaxCatchAll xmlns="cb6a2286-f96f-4f80-9e3c-3c712f41363c" xsi:nil="true"/>
    <date xmlns="7f0f797f-fc30-40b0-ba8f-2eda3f87d1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9266B5-930C-4EE5-AB7F-C837C7C93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f797f-fc30-40b0-ba8f-2eda3f87d1fd"/>
    <ds:schemaRef ds:uri="cb6a2286-f96f-4f80-9e3c-3c712f413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90EF54-58D6-4E51-AA59-8188692B4305}">
  <ds:schemaRefs>
    <ds:schemaRef ds:uri="http://schemas.microsoft.com/office/infopath/2007/PartnerControls"/>
    <ds:schemaRef ds:uri="http://schemas.microsoft.com/office/2006/documentManagement/types"/>
    <ds:schemaRef ds:uri="http://purl.org/dc/elements/1.1/"/>
    <ds:schemaRef ds:uri="http://www.w3.org/XML/1998/namespace"/>
    <ds:schemaRef ds:uri="cb6a2286-f96f-4f80-9e3c-3c712f41363c"/>
    <ds:schemaRef ds:uri="http://schemas.openxmlformats.org/package/2006/metadata/core-properties"/>
    <ds:schemaRef ds:uri="http://schemas.microsoft.com/office/2006/metadata/properties"/>
    <ds:schemaRef ds:uri="http://purl.org/dc/terms/"/>
    <ds:schemaRef ds:uri="7f0f797f-fc30-40b0-ba8f-2eda3f87d1fd"/>
    <ds:schemaRef ds:uri="http://purl.org/dc/dcmitype/"/>
  </ds:schemaRefs>
</ds:datastoreItem>
</file>

<file path=customXml/itemProps3.xml><?xml version="1.0" encoding="utf-8"?>
<ds:datastoreItem xmlns:ds="http://schemas.openxmlformats.org/officeDocument/2006/customXml" ds:itemID="{9371B229-0CF7-43BF-B980-EE4DFEF4BB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926</TotalTime>
  <Words>1624</Words>
  <Application>Microsoft Office PowerPoint</Application>
  <PresentationFormat>Widescreen</PresentationFormat>
  <Paragraphs>330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Symbol</vt:lpstr>
      <vt:lpstr>Office Theme</vt:lpstr>
      <vt:lpstr>Trial Assessments</vt:lpstr>
      <vt:lpstr>Visit activities</vt:lpstr>
      <vt:lpstr>Eligibility checks</vt:lpstr>
      <vt:lpstr>Medical History</vt:lpstr>
      <vt:lpstr>Exacerbation recording</vt:lpstr>
      <vt:lpstr>Height Guidelines</vt:lpstr>
      <vt:lpstr>Weight Guidelines</vt:lpstr>
      <vt:lpstr>Vital Signs Guidelines</vt:lpstr>
      <vt:lpstr>ECG Guidelines</vt:lpstr>
      <vt:lpstr>ECG Guidelines cont</vt:lpstr>
      <vt:lpstr>Physical Examination  Must be performed at screening to exclude participants with co-morbidities or other clinical disorders that would exclude from the trial.  Should be completed by a delegated doctor and documented in the participant’s medical notes as well as on the eCRF.   Examination to include: Respiratory Cardiovascular Abdominal Neurological Dermatological</vt:lpstr>
      <vt:lpstr>Bronchiectasis severity index  Calculate the BSI using the online calculator, the weblink is on the eCRF:     https://www.bronchiectasisseverity.com/15-2/   There must be source data in the medical notes to confirm the answers to each of the questions  Score auto calculates: </vt:lpstr>
      <vt:lpstr>Questionnaires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AIR-NET</dc:title>
  <dc:creator>Fiona McLaren-Neil (Staff)</dc:creator>
  <cp:lastModifiedBy>Jack Hinchcliffe (Staff)</cp:lastModifiedBy>
  <cp:revision>34</cp:revision>
  <dcterms:created xsi:type="dcterms:W3CDTF">2021-09-21T07:24:36Z</dcterms:created>
  <dcterms:modified xsi:type="dcterms:W3CDTF">2026-03-09T13:33:46Z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0x01010022397832A99D214383255139361EE27E</vt:lpwstr>
  </property>
  <property fmtid="{D5CDD505-2E9C-101B-9397-08002B2CF9AE}" pid="3" name="Order">
    <vt:r8>430200</vt:r8>
  </property>
  <property fmtid="{D5CDD505-2E9C-101B-9397-08002B2CF9AE}" pid="4" name="MediaServiceImageTags">
    <vt:lpwstr/>
  </property>
  <property fmtid="{D5CDD505-2E9C-101B-9397-08002B2CF9AE}" pid="5" name="MSIP_Label_a618d1e0-f5d7-4da7-8ddd-3b83021a2c85_Enabled">
    <vt:lpwstr>true</vt:lpwstr>
  </property>
  <property fmtid="{D5CDD505-2E9C-101B-9397-08002B2CF9AE}" pid="6" name="MSIP_Label_a618d1e0-f5d7-4da7-8ddd-3b83021a2c85_SetDate">
    <vt:lpwstr>2025-05-26T10:27:29Z</vt:lpwstr>
  </property>
  <property fmtid="{D5CDD505-2E9C-101B-9397-08002B2CF9AE}" pid="7" name="MSIP_Label_a618d1e0-f5d7-4da7-8ddd-3b83021a2c85_Method">
    <vt:lpwstr>Standard</vt:lpwstr>
  </property>
  <property fmtid="{D5CDD505-2E9C-101B-9397-08002B2CF9AE}" pid="8" name="MSIP_Label_a618d1e0-f5d7-4da7-8ddd-3b83021a2c85_Name">
    <vt:lpwstr>Private</vt:lpwstr>
  </property>
  <property fmtid="{D5CDD505-2E9C-101B-9397-08002B2CF9AE}" pid="9" name="MSIP_Label_a618d1e0-f5d7-4da7-8ddd-3b83021a2c85_SiteId">
    <vt:lpwstr>ae323139-093a-4d2a-81a6-5d334bcd9019</vt:lpwstr>
  </property>
  <property fmtid="{D5CDD505-2E9C-101B-9397-08002B2CF9AE}" pid="10" name="MSIP_Label_a618d1e0-f5d7-4da7-8ddd-3b83021a2c85_ActionId">
    <vt:lpwstr>cd2608fe-9363-41c1-8794-e1ef2670f07a</vt:lpwstr>
  </property>
  <property fmtid="{D5CDD505-2E9C-101B-9397-08002B2CF9AE}" pid="11" name="MSIP_Label_a618d1e0-f5d7-4da7-8ddd-3b83021a2c85_ContentBits">
    <vt:lpwstr>0</vt:lpwstr>
  </property>
  <property fmtid="{D5CDD505-2E9C-101B-9397-08002B2CF9AE}" pid="12" name="MSIP_Label_a618d1e0-f5d7-4da7-8ddd-3b83021a2c85_Tag">
    <vt:lpwstr>10, 3, 0, 1</vt:lpwstr>
  </property>
</Properties>
</file>