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0" r:id="rId6"/>
    <p:sldId id="257" r:id="rId7"/>
    <p:sldId id="258" r:id="rId8"/>
    <p:sldId id="273" r:id="rId9"/>
    <p:sldId id="259" r:id="rId10"/>
    <p:sldId id="271" r:id="rId11"/>
    <p:sldId id="260" r:id="rId12"/>
    <p:sldId id="272" r:id="rId13"/>
    <p:sldId id="261" r:id="rId14"/>
    <p:sldId id="262" r:id="rId15"/>
    <p:sldId id="263" r:id="rId16"/>
    <p:sldId id="26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34445-B71A-14DE-D3AA-BB6CBF2C31C3}" name="Jack Hinchcliffe (Staff)" initials="JH" userId="S::JHinchcliffe001@dundee.ac.uk::107332fb-c3d0-425d-bbcf-f96957e0e55e" providerId="AD"/>
  <p188:author id="{6F5D4664-0841-4F69-DC8B-084A157F61E4}" name="Gillian Martin (Staff)" initials="GM" userId="S::GMartin001@dundee.ac.uk::7913b15b-e388-4e39-b2de-ce0ec955df36" providerId="AD"/>
  <p188:author id="{61866D8C-8013-8A31-FA52-8B1C0EEAF383}" name="Shirley Fraser (Staff)" initials="SF" userId="S::SWFraser@dundee.ac.uk::911beae5-6584-4ebc-8620-c681bf932e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568"/>
    <a:srgbClr val="4E95D9"/>
    <a:srgbClr val="007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634E2-168B-4987-86E6-4C6093EE0570}" v="130" dt="2026-03-09T13:25:53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80" d="100"/>
          <a:sy n="80" d="100"/>
        </p:scale>
        <p:origin x="102" y="8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Hinchcliffe (Staff)" userId="107332fb-c3d0-425d-bbcf-f96957e0e55e" providerId="ADAL" clId="{ABC59560-D6F9-44F6-A314-41836124989B}"/>
    <pc:docChg chg="undo custSel modSld">
      <pc:chgData name="Jack Hinchcliffe (Staff)" userId="107332fb-c3d0-425d-bbcf-f96957e0e55e" providerId="ADAL" clId="{ABC59560-D6F9-44F6-A314-41836124989B}" dt="2026-03-09T13:25:53.881" v="238" actId="13244"/>
      <pc:docMkLst>
        <pc:docMk/>
      </pc:docMkLst>
      <pc:sldChg chg="addSp delSp modSp mod">
        <pc:chgData name="Jack Hinchcliffe (Staff)" userId="107332fb-c3d0-425d-bbcf-f96957e0e55e" providerId="ADAL" clId="{ABC59560-D6F9-44F6-A314-41836124989B}" dt="2026-03-09T13:24:21.074" v="217"/>
        <pc:sldMkLst>
          <pc:docMk/>
          <pc:sldMk cId="2942099368" sldId="256"/>
        </pc:sldMkLst>
        <pc:spChg chg="mod">
          <ac:chgData name="Jack Hinchcliffe (Staff)" userId="107332fb-c3d0-425d-bbcf-f96957e0e55e" providerId="ADAL" clId="{ABC59560-D6F9-44F6-A314-41836124989B}" dt="2026-03-09T13:24:16.668" v="214" actId="13244"/>
          <ac:spMkLst>
            <pc:docMk/>
            <pc:sldMk cId="2942099368" sldId="256"/>
            <ac:spMk id="2" creationId="{3BEB875D-9A46-69BD-8A36-D933A57C95E8}"/>
          </ac:spMkLst>
        </pc:spChg>
        <pc:spChg chg="mod">
          <ac:chgData name="Jack Hinchcliffe (Staff)" userId="107332fb-c3d0-425d-bbcf-f96957e0e55e" providerId="ADAL" clId="{ABC59560-D6F9-44F6-A314-41836124989B}" dt="2026-03-09T13:24:15.085" v="213" actId="13244"/>
          <ac:spMkLst>
            <pc:docMk/>
            <pc:sldMk cId="2942099368" sldId="256"/>
            <ac:spMk id="4" creationId="{C6F9D7F3-8CE6-43E2-A3E0-5D15EED0DC77}"/>
          </ac:spMkLst>
        </pc:spChg>
        <pc:spChg chg="mod">
          <ac:chgData name="Jack Hinchcliffe (Staff)" userId="107332fb-c3d0-425d-bbcf-f96957e0e55e" providerId="ADAL" clId="{ABC59560-D6F9-44F6-A314-41836124989B}" dt="2026-03-09T13:24:21.074" v="217"/>
          <ac:spMkLst>
            <pc:docMk/>
            <pc:sldMk cId="2942099368" sldId="256"/>
            <ac:spMk id="6" creationId="{83788640-EEF7-466C-9813-970DB2D849DD}"/>
          </ac:spMkLst>
        </pc:spChg>
        <pc:picChg chg="mod">
          <ac:chgData name="Jack Hinchcliffe (Staff)" userId="107332fb-c3d0-425d-bbcf-f96957e0e55e" providerId="ADAL" clId="{ABC59560-D6F9-44F6-A314-41836124989B}" dt="2026-03-09T13:17:58.951" v="79" actId="962"/>
          <ac:picMkLst>
            <pc:docMk/>
            <pc:sldMk cId="2942099368" sldId="256"/>
            <ac:picMk id="5" creationId="{B8379829-02D8-7FDF-6105-84D9325426D6}"/>
          </ac:picMkLst>
        </pc:picChg>
        <pc:picChg chg="add mod">
          <ac:chgData name="Jack Hinchcliffe (Staff)" userId="107332fb-c3d0-425d-bbcf-f96957e0e55e" providerId="ADAL" clId="{ABC59560-D6F9-44F6-A314-41836124989B}" dt="2026-03-09T13:17:59.819" v="80" actId="962"/>
          <ac:picMkLst>
            <pc:docMk/>
            <pc:sldMk cId="2942099368" sldId="256"/>
            <ac:picMk id="7" creationId="{685226F2-297A-D110-0C9F-0E5E2DE0FCCE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24:49.133" v="223" actId="13244"/>
        <pc:sldMkLst>
          <pc:docMk/>
          <pc:sldMk cId="2340864920" sldId="257"/>
        </pc:sldMkLst>
        <pc:spChg chg="add mod">
          <ac:chgData name="Jack Hinchcliffe (Staff)" userId="107332fb-c3d0-425d-bbcf-f96957e0e55e" providerId="ADAL" clId="{ABC59560-D6F9-44F6-A314-41836124989B}" dt="2026-03-09T13:24:49.133" v="223" actId="13244"/>
          <ac:spMkLst>
            <pc:docMk/>
            <pc:sldMk cId="2340864920" sldId="257"/>
            <ac:spMk id="3" creationId="{EE93084D-B577-98F8-3DD3-BCD230D9262E}"/>
          </ac:spMkLst>
        </pc:spChg>
        <pc:spChg chg="mod">
          <ac:chgData name="Jack Hinchcliffe (Staff)" userId="107332fb-c3d0-425d-bbcf-f96957e0e55e" providerId="ADAL" clId="{ABC59560-D6F9-44F6-A314-41836124989B}" dt="2026-03-09T13:23:02.790" v="124" actId="33553"/>
          <ac:spMkLst>
            <pc:docMk/>
            <pc:sldMk cId="2340864920" sldId="257"/>
            <ac:spMk id="4" creationId="{84646FAB-66D5-40D9-9EFB-7A24D2F4ED6F}"/>
          </ac:spMkLst>
        </pc:spChg>
        <pc:picChg chg="mod">
          <ac:chgData name="Jack Hinchcliffe (Staff)" userId="107332fb-c3d0-425d-bbcf-f96957e0e55e" providerId="ADAL" clId="{ABC59560-D6F9-44F6-A314-41836124989B}" dt="2026-03-09T13:18:36.423" v="84" actId="962"/>
          <ac:picMkLst>
            <pc:docMk/>
            <pc:sldMk cId="2340864920" sldId="257"/>
            <ac:picMk id="2" creationId="{A2A7E1D7-85F9-6545-EB3C-E99E8EE9F2A6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24:58.372" v="224" actId="13244"/>
        <pc:sldMkLst>
          <pc:docMk/>
          <pc:sldMk cId="3445689155" sldId="258"/>
        </pc:sldMkLst>
        <pc:spChg chg="add mod">
          <ac:chgData name="Jack Hinchcliffe (Staff)" userId="107332fb-c3d0-425d-bbcf-f96957e0e55e" providerId="ADAL" clId="{ABC59560-D6F9-44F6-A314-41836124989B}" dt="2026-03-09T13:24:58.372" v="224" actId="13244"/>
          <ac:spMkLst>
            <pc:docMk/>
            <pc:sldMk cId="3445689155" sldId="258"/>
            <ac:spMk id="3" creationId="{1C0A323C-7BCA-A9BF-70C3-7F30A5705122}"/>
          </ac:spMkLst>
        </pc:spChg>
        <pc:spChg chg="mod">
          <ac:chgData name="Jack Hinchcliffe (Staff)" userId="107332fb-c3d0-425d-bbcf-f96957e0e55e" providerId="ADAL" clId="{ABC59560-D6F9-44F6-A314-41836124989B}" dt="2026-03-09T13:22:10.175" v="118" actId="33553"/>
          <ac:spMkLst>
            <pc:docMk/>
            <pc:sldMk cId="3445689155" sldId="258"/>
            <ac:spMk id="4" creationId="{84646FAB-66D5-40D9-9EFB-7A24D2F4ED6F}"/>
          </ac:spMkLst>
        </pc:spChg>
        <pc:spChg chg="mod">
          <ac:chgData name="Jack Hinchcliffe (Staff)" userId="107332fb-c3d0-425d-bbcf-f96957e0e55e" providerId="ADAL" clId="{ABC59560-D6F9-44F6-A314-41836124989B}" dt="2026-03-09T13:23:01.896" v="123" actId="33553"/>
          <ac:spMkLst>
            <pc:docMk/>
            <pc:sldMk cId="3445689155" sldId="258"/>
            <ac:spMk id="6" creationId="{2585F2A3-826B-45FA-B3F0-2FE428153B09}"/>
          </ac:spMkLst>
        </pc:spChg>
        <pc:picChg chg="mod">
          <ac:chgData name="Jack Hinchcliffe (Staff)" userId="107332fb-c3d0-425d-bbcf-f96957e0e55e" providerId="ADAL" clId="{ABC59560-D6F9-44F6-A314-41836124989B}" dt="2026-03-09T13:18:37.259" v="85" actId="962"/>
          <ac:picMkLst>
            <pc:docMk/>
            <pc:sldMk cId="3445689155" sldId="258"/>
            <ac:picMk id="2" creationId="{CA4D9A56-6FFD-6F78-8001-CFFABDFC9E34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3:47.155" v="191" actId="33553"/>
        <pc:sldMkLst>
          <pc:docMk/>
          <pc:sldMk cId="1483428799" sldId="259"/>
        </pc:sldMkLst>
        <pc:spChg chg="mod">
          <ac:chgData name="Jack Hinchcliffe (Staff)" userId="107332fb-c3d0-425d-bbcf-f96957e0e55e" providerId="ADAL" clId="{ABC59560-D6F9-44F6-A314-41836124989B}" dt="2026-03-09T13:23:47.155" v="191" actId="33553"/>
          <ac:spMkLst>
            <pc:docMk/>
            <pc:sldMk cId="1483428799" sldId="259"/>
            <ac:spMk id="4" creationId="{84646FAB-66D5-40D9-9EFB-7A24D2F4ED6F}"/>
          </ac:spMkLst>
        </pc:spChg>
        <pc:picChg chg="mod">
          <ac:chgData name="Jack Hinchcliffe (Staff)" userId="107332fb-c3d0-425d-bbcf-f96957e0e55e" providerId="ADAL" clId="{ABC59560-D6F9-44F6-A314-41836124989B}" dt="2026-03-09T13:18:39.527" v="89" actId="962"/>
          <ac:picMkLst>
            <pc:docMk/>
            <pc:sldMk cId="1483428799" sldId="259"/>
            <ac:picMk id="3" creationId="{FFD7C66E-47B7-2B60-A90D-8447B7DE054E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5:39.188" v="234" actId="13244"/>
        <pc:sldMkLst>
          <pc:docMk/>
          <pc:sldMk cId="3763355221" sldId="260"/>
        </pc:sldMkLst>
        <pc:spChg chg="mod">
          <ac:chgData name="Jack Hinchcliffe (Staff)" userId="107332fb-c3d0-425d-bbcf-f96957e0e55e" providerId="ADAL" clId="{ABC59560-D6F9-44F6-A314-41836124989B}" dt="2026-03-09T13:23:50.987" v="193" actId="33553"/>
          <ac:spMkLst>
            <pc:docMk/>
            <pc:sldMk cId="3763355221" sldId="260"/>
            <ac:spMk id="4" creationId="{84646FAB-66D5-40D9-9EFB-7A24D2F4ED6F}"/>
          </ac:spMkLst>
        </pc:spChg>
        <pc:spChg chg="mod">
          <ac:chgData name="Jack Hinchcliffe (Staff)" userId="107332fb-c3d0-425d-bbcf-f96957e0e55e" providerId="ADAL" clId="{ABC59560-D6F9-44F6-A314-41836124989B}" dt="2026-03-09T13:25:31.948" v="232" actId="13244"/>
          <ac:spMkLst>
            <pc:docMk/>
            <pc:sldMk cId="3763355221" sldId="260"/>
            <ac:spMk id="8" creationId="{9EBB2F36-6E17-2D71-EF70-E20B3344B542}"/>
          </ac:spMkLst>
        </pc:spChg>
        <pc:grpChg chg="mod">
          <ac:chgData name="Jack Hinchcliffe (Staff)" userId="107332fb-c3d0-425d-bbcf-f96957e0e55e" providerId="ADAL" clId="{ABC59560-D6F9-44F6-A314-41836124989B}" dt="2026-03-09T13:25:37.108" v="233" actId="13244"/>
          <ac:grpSpMkLst>
            <pc:docMk/>
            <pc:sldMk cId="3763355221" sldId="260"/>
            <ac:grpSpMk id="10" creationId="{F6B2F430-6056-B137-E471-1984A8C37C23}"/>
          </ac:grpSpMkLst>
        </pc:grpChg>
        <pc:picChg chg="mod">
          <ac:chgData name="Jack Hinchcliffe (Staff)" userId="107332fb-c3d0-425d-bbcf-f96957e0e55e" providerId="ADAL" clId="{ABC59560-D6F9-44F6-A314-41836124989B}" dt="2026-03-09T13:20:39.142" v="97" actId="962"/>
          <ac:picMkLst>
            <pc:docMk/>
            <pc:sldMk cId="3763355221" sldId="260"/>
            <ac:picMk id="2" creationId="{0A2021D2-FE2A-C3BA-2E0D-F45AA9B4D1A4}"/>
          </ac:picMkLst>
        </pc:picChg>
        <pc:picChg chg="mod">
          <ac:chgData name="Jack Hinchcliffe (Staff)" userId="107332fb-c3d0-425d-bbcf-f96957e0e55e" providerId="ADAL" clId="{ABC59560-D6F9-44F6-A314-41836124989B}" dt="2026-03-09T13:25:39.188" v="234" actId="13244"/>
          <ac:picMkLst>
            <pc:docMk/>
            <pc:sldMk cId="3763355221" sldId="260"/>
            <ac:picMk id="11" creationId="{02E0A0DB-D7D4-60BA-5DC2-62CDE8A5867C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3:53.891" v="195" actId="33553"/>
        <pc:sldMkLst>
          <pc:docMk/>
          <pc:sldMk cId="3503569526" sldId="261"/>
        </pc:sldMkLst>
        <pc:spChg chg="mod">
          <ac:chgData name="Jack Hinchcliffe (Staff)" userId="107332fb-c3d0-425d-bbcf-f96957e0e55e" providerId="ADAL" clId="{ABC59560-D6F9-44F6-A314-41836124989B}" dt="2026-03-09T13:23:53.891" v="195" actId="33553"/>
          <ac:spMkLst>
            <pc:docMk/>
            <pc:sldMk cId="3503569526" sldId="261"/>
            <ac:spMk id="4" creationId="{84646FAB-66D5-40D9-9EFB-7A24D2F4ED6F}"/>
          </ac:spMkLst>
        </pc:spChg>
        <pc:picChg chg="mod">
          <ac:chgData name="Jack Hinchcliffe (Staff)" userId="107332fb-c3d0-425d-bbcf-f96957e0e55e" providerId="ADAL" clId="{ABC59560-D6F9-44F6-A314-41836124989B}" dt="2026-03-09T13:21:01.335" v="101" actId="962"/>
          <ac:picMkLst>
            <pc:docMk/>
            <pc:sldMk cId="3503569526" sldId="261"/>
            <ac:picMk id="2" creationId="{823C5B7C-ADC3-2124-CB76-B2C0ACFA9FA0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3:55.507" v="196" actId="33553"/>
        <pc:sldMkLst>
          <pc:docMk/>
          <pc:sldMk cId="3181736369" sldId="262"/>
        </pc:sldMkLst>
        <pc:spChg chg="mod">
          <ac:chgData name="Jack Hinchcliffe (Staff)" userId="107332fb-c3d0-425d-bbcf-f96957e0e55e" providerId="ADAL" clId="{ABC59560-D6F9-44F6-A314-41836124989B}" dt="2026-03-09T13:23:55.507" v="196" actId="33553"/>
          <ac:spMkLst>
            <pc:docMk/>
            <pc:sldMk cId="3181736369" sldId="262"/>
            <ac:spMk id="4" creationId="{84646FAB-66D5-40D9-9EFB-7A24D2F4ED6F}"/>
          </ac:spMkLst>
        </pc:spChg>
        <pc:grpChg chg="mod">
          <ac:chgData name="Jack Hinchcliffe (Staff)" userId="107332fb-c3d0-425d-bbcf-f96957e0e55e" providerId="ADAL" clId="{ABC59560-D6F9-44F6-A314-41836124989B}" dt="2026-03-09T13:21:16.513" v="103" actId="962"/>
          <ac:grpSpMkLst>
            <pc:docMk/>
            <pc:sldMk cId="3181736369" sldId="262"/>
            <ac:grpSpMk id="12" creationId="{F0AC1877-F326-B6D4-BFF0-CA113B9A8D91}"/>
          </ac:grpSpMkLst>
        </pc:grpChg>
        <pc:picChg chg="mod">
          <ac:chgData name="Jack Hinchcliffe (Staff)" userId="107332fb-c3d0-425d-bbcf-f96957e0e55e" providerId="ADAL" clId="{ABC59560-D6F9-44F6-A314-41836124989B}" dt="2026-03-09T13:21:17.767" v="104" actId="962"/>
          <ac:picMkLst>
            <pc:docMk/>
            <pc:sldMk cId="3181736369" sldId="262"/>
            <ac:picMk id="3" creationId="{310290B3-5D22-5692-5191-C52CDA9DB259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3:57.155" v="197" actId="33553"/>
        <pc:sldMkLst>
          <pc:docMk/>
          <pc:sldMk cId="2497360208" sldId="263"/>
        </pc:sldMkLst>
        <pc:spChg chg="mod">
          <ac:chgData name="Jack Hinchcliffe (Staff)" userId="107332fb-c3d0-425d-bbcf-f96957e0e55e" providerId="ADAL" clId="{ABC59560-D6F9-44F6-A314-41836124989B}" dt="2026-03-09T13:23:57.155" v="197" actId="33553"/>
          <ac:spMkLst>
            <pc:docMk/>
            <pc:sldMk cId="2497360208" sldId="263"/>
            <ac:spMk id="4" creationId="{84646FAB-66D5-40D9-9EFB-7A24D2F4ED6F}"/>
          </ac:spMkLst>
        </pc:spChg>
        <pc:picChg chg="mod">
          <ac:chgData name="Jack Hinchcliffe (Staff)" userId="107332fb-c3d0-425d-bbcf-f96957e0e55e" providerId="ADAL" clId="{ABC59560-D6F9-44F6-A314-41836124989B}" dt="2026-03-09T13:21:18.565" v="105" actId="962"/>
          <ac:picMkLst>
            <pc:docMk/>
            <pc:sldMk cId="2497360208" sldId="263"/>
            <ac:picMk id="3" creationId="{57A6D768-AC2B-2BF9-65B3-F5923C53FC55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3:58.627" v="198" actId="33553"/>
        <pc:sldMkLst>
          <pc:docMk/>
          <pc:sldMk cId="2687269917" sldId="264"/>
        </pc:sldMkLst>
        <pc:spChg chg="mod">
          <ac:chgData name="Jack Hinchcliffe (Staff)" userId="107332fb-c3d0-425d-bbcf-f96957e0e55e" providerId="ADAL" clId="{ABC59560-D6F9-44F6-A314-41836124989B}" dt="2026-03-09T13:23:58.627" v="198" actId="33553"/>
          <ac:spMkLst>
            <pc:docMk/>
            <pc:sldMk cId="2687269917" sldId="264"/>
            <ac:spMk id="4" creationId="{84646FAB-66D5-40D9-9EFB-7A24D2F4ED6F}"/>
          </ac:spMkLst>
        </pc:spChg>
        <pc:picChg chg="mod">
          <ac:chgData name="Jack Hinchcliffe (Staff)" userId="107332fb-c3d0-425d-bbcf-f96957e0e55e" providerId="ADAL" clId="{ABC59560-D6F9-44F6-A314-41836124989B}" dt="2026-03-09T13:21:19.334" v="106" actId="962"/>
          <ac:picMkLst>
            <pc:docMk/>
            <pc:sldMk cId="2687269917" sldId="264"/>
            <ac:picMk id="2" creationId="{4C37A0D0-1295-DA6B-A6E3-DB5D32D12D9D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25:53.881" v="238" actId="13244"/>
        <pc:sldMkLst>
          <pc:docMk/>
          <pc:sldMk cId="3138829257" sldId="266"/>
        </pc:sldMkLst>
        <pc:spChg chg="add mod">
          <ac:chgData name="Jack Hinchcliffe (Staff)" userId="107332fb-c3d0-425d-bbcf-f96957e0e55e" providerId="ADAL" clId="{ABC59560-D6F9-44F6-A314-41836124989B}" dt="2026-03-09T13:25:53.881" v="238" actId="13244"/>
          <ac:spMkLst>
            <pc:docMk/>
            <pc:sldMk cId="3138829257" sldId="266"/>
            <ac:spMk id="5" creationId="{95A97529-7CC2-F41B-2997-C377D26993B9}"/>
          </ac:spMkLst>
        </pc:spChg>
        <pc:graphicFrameChg chg="mod">
          <ac:chgData name="Jack Hinchcliffe (Staff)" userId="107332fb-c3d0-425d-bbcf-f96957e0e55e" providerId="ADAL" clId="{ABC59560-D6F9-44F6-A314-41836124989B}" dt="2026-03-09T13:25:48.849" v="237" actId="962"/>
          <ac:graphicFrameMkLst>
            <pc:docMk/>
            <pc:sldMk cId="3138829257" sldId="266"/>
            <ac:graphicFrameMk id="3" creationId="{D66376E4-1A78-0839-2E9F-97A9CA244787}"/>
          </ac:graphicFrameMkLst>
        </pc:graphicFrameChg>
        <pc:picChg chg="mod">
          <ac:chgData name="Jack Hinchcliffe (Staff)" userId="107332fb-c3d0-425d-bbcf-f96957e0e55e" providerId="ADAL" clId="{ABC59560-D6F9-44F6-A314-41836124989B}" dt="2026-03-09T13:21:20.391" v="107" actId="962"/>
          <ac:picMkLst>
            <pc:docMk/>
            <pc:sldMk cId="3138829257" sldId="266"/>
            <ac:picMk id="2" creationId="{6DA41431-DC2C-4337-D7FF-CABBA355AB0C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4:36.133" v="222"/>
        <pc:sldMkLst>
          <pc:docMk/>
          <pc:sldMk cId="2332521728" sldId="270"/>
        </pc:sldMkLst>
        <pc:spChg chg="mod">
          <ac:chgData name="Jack Hinchcliffe (Staff)" userId="107332fb-c3d0-425d-bbcf-f96957e0e55e" providerId="ADAL" clId="{ABC59560-D6F9-44F6-A314-41836124989B}" dt="2026-03-09T13:21:23.841" v="108" actId="33553"/>
          <ac:spMkLst>
            <pc:docMk/>
            <pc:sldMk cId="2332521728" sldId="270"/>
            <ac:spMk id="4" creationId="{39745652-B1E8-D415-1D69-57973830FE5E}"/>
          </ac:spMkLst>
        </pc:spChg>
        <pc:spChg chg="mod">
          <ac:chgData name="Jack Hinchcliffe (Staff)" userId="107332fb-c3d0-425d-bbcf-f96957e0e55e" providerId="ADAL" clId="{ABC59560-D6F9-44F6-A314-41836124989B}" dt="2026-03-09T13:24:36.133" v="222"/>
          <ac:spMkLst>
            <pc:docMk/>
            <pc:sldMk cId="2332521728" sldId="270"/>
            <ac:spMk id="5" creationId="{5AF85D71-AAD7-C833-DA8D-6A320B733879}"/>
          </ac:spMkLst>
        </pc:spChg>
        <pc:picChg chg="mod">
          <ac:chgData name="Jack Hinchcliffe (Staff)" userId="107332fb-c3d0-425d-bbcf-f96957e0e55e" providerId="ADAL" clId="{ABC59560-D6F9-44F6-A314-41836124989B}" dt="2026-03-09T13:18:38.935" v="87" actId="27614"/>
          <ac:picMkLst>
            <pc:docMk/>
            <pc:sldMk cId="2332521728" sldId="270"/>
            <ac:picMk id="2" creationId="{3BCE142F-C828-0829-CCA2-E901403EE3AD}"/>
          </ac:picMkLst>
        </pc:picChg>
        <pc:picChg chg="mod">
          <ac:chgData name="Jack Hinchcliffe (Staff)" userId="107332fb-c3d0-425d-bbcf-f96957e0e55e" providerId="ADAL" clId="{ABC59560-D6F9-44F6-A314-41836124989B}" dt="2026-03-09T13:24:31.676" v="219" actId="962"/>
          <ac:picMkLst>
            <pc:docMk/>
            <pc:sldMk cId="2332521728" sldId="270"/>
            <ac:picMk id="40" creationId="{C14DDC21-193C-F7D3-6B3D-45E19F3BD348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5:22.788" v="231" actId="13244"/>
        <pc:sldMkLst>
          <pc:docMk/>
          <pc:sldMk cId="3979758084" sldId="271"/>
        </pc:sldMkLst>
        <pc:spChg chg="mod">
          <ac:chgData name="Jack Hinchcliffe (Staff)" userId="107332fb-c3d0-425d-bbcf-f96957e0e55e" providerId="ADAL" clId="{ABC59560-D6F9-44F6-A314-41836124989B}" dt="2026-03-09T13:23:49.290" v="192" actId="33553"/>
          <ac:spMkLst>
            <pc:docMk/>
            <pc:sldMk cId="3979758084" sldId="271"/>
            <ac:spMk id="4" creationId="{E498F331-AC56-018A-1A96-E285A63C9889}"/>
          </ac:spMkLst>
        </pc:spChg>
        <pc:spChg chg="mod">
          <ac:chgData name="Jack Hinchcliffe (Staff)" userId="107332fb-c3d0-425d-bbcf-f96957e0e55e" providerId="ADAL" clId="{ABC59560-D6F9-44F6-A314-41836124989B}" dt="2026-03-09T13:25:22.788" v="231" actId="13244"/>
          <ac:spMkLst>
            <pc:docMk/>
            <pc:sldMk cId="3979758084" sldId="271"/>
            <ac:spMk id="10" creationId="{13A6C14B-4C8B-8270-76B1-ED29327A75DF}"/>
          </ac:spMkLst>
        </pc:spChg>
        <pc:picChg chg="mod">
          <ac:chgData name="Jack Hinchcliffe (Staff)" userId="107332fb-c3d0-425d-bbcf-f96957e0e55e" providerId="ADAL" clId="{ABC59560-D6F9-44F6-A314-41836124989B}" dt="2026-03-09T13:19:14.104" v="92" actId="962"/>
          <ac:picMkLst>
            <pc:docMk/>
            <pc:sldMk cId="3979758084" sldId="271"/>
            <ac:picMk id="2" creationId="{1B847D58-ABD9-EC1E-6118-E8570651C53E}"/>
          </ac:picMkLst>
        </pc:picChg>
        <pc:picChg chg="mod">
          <ac:chgData name="Jack Hinchcliffe (Staff)" userId="107332fb-c3d0-425d-bbcf-f96957e0e55e" providerId="ADAL" clId="{ABC59560-D6F9-44F6-A314-41836124989B}" dt="2026-03-09T13:25:18.909" v="229" actId="13244"/>
          <ac:picMkLst>
            <pc:docMk/>
            <pc:sldMk cId="3979758084" sldId="271"/>
            <ac:picMk id="8" creationId="{7784656A-ADBC-EA68-B6E8-05F0E233EEF1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23:52.442" v="194" actId="33553"/>
        <pc:sldMkLst>
          <pc:docMk/>
          <pc:sldMk cId="368344524" sldId="272"/>
        </pc:sldMkLst>
        <pc:spChg chg="mod">
          <ac:chgData name="Jack Hinchcliffe (Staff)" userId="107332fb-c3d0-425d-bbcf-f96957e0e55e" providerId="ADAL" clId="{ABC59560-D6F9-44F6-A314-41836124989B}" dt="2026-03-09T13:23:52.442" v="194" actId="33553"/>
          <ac:spMkLst>
            <pc:docMk/>
            <pc:sldMk cId="368344524" sldId="272"/>
            <ac:spMk id="4" creationId="{C5796EA8-3E2D-3EDF-CBCB-A93F214DC018}"/>
          </ac:spMkLst>
        </pc:spChg>
        <pc:grpChg chg="mod">
          <ac:chgData name="Jack Hinchcliffe (Staff)" userId="107332fb-c3d0-425d-bbcf-f96957e0e55e" providerId="ADAL" clId="{ABC59560-D6F9-44F6-A314-41836124989B}" dt="2026-03-09T13:20:59.001" v="99" actId="962"/>
          <ac:grpSpMkLst>
            <pc:docMk/>
            <pc:sldMk cId="368344524" sldId="272"/>
            <ac:grpSpMk id="12" creationId="{85C825A1-D204-3C9E-D43D-68CFF9586159}"/>
          </ac:grpSpMkLst>
        </pc:grpChg>
        <pc:picChg chg="mod">
          <ac:chgData name="Jack Hinchcliffe (Staff)" userId="107332fb-c3d0-425d-bbcf-f96957e0e55e" providerId="ADAL" clId="{ABC59560-D6F9-44F6-A314-41836124989B}" dt="2026-03-09T13:21:00.231" v="100" actId="962"/>
          <ac:picMkLst>
            <pc:docMk/>
            <pc:sldMk cId="368344524" sldId="272"/>
            <ac:picMk id="2" creationId="{C47C36AA-7422-4A88-62B3-C6C24C1A3CAC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25:11.673" v="228" actId="13244"/>
        <pc:sldMkLst>
          <pc:docMk/>
          <pc:sldMk cId="1185980552" sldId="273"/>
        </pc:sldMkLst>
        <pc:spChg chg="add mod">
          <ac:chgData name="Jack Hinchcliffe (Staff)" userId="107332fb-c3d0-425d-bbcf-f96957e0e55e" providerId="ADAL" clId="{ABC59560-D6F9-44F6-A314-41836124989B}" dt="2026-03-09T13:25:10.377" v="227" actId="13244"/>
          <ac:spMkLst>
            <pc:docMk/>
            <pc:sldMk cId="1185980552" sldId="273"/>
            <ac:spMk id="3" creationId="{B5FBD265-EE3F-C6D5-7435-4EF0CA251A3E}"/>
          </ac:spMkLst>
        </pc:spChg>
        <pc:graphicFrameChg chg="mod">
          <ac:chgData name="Jack Hinchcliffe (Staff)" userId="107332fb-c3d0-425d-bbcf-f96957e0e55e" providerId="ADAL" clId="{ABC59560-D6F9-44F6-A314-41836124989B}" dt="2026-03-09T13:25:11.673" v="228" actId="13244"/>
          <ac:graphicFrameMkLst>
            <pc:docMk/>
            <pc:sldMk cId="1185980552" sldId="273"/>
            <ac:graphicFrameMk id="4" creationId="{764AF944-75BE-AB7C-BBC2-6C1D9A1259D8}"/>
          </ac:graphicFrameMkLst>
        </pc:graphicFrameChg>
        <pc:picChg chg="mod">
          <ac:chgData name="Jack Hinchcliffe (Staff)" userId="107332fb-c3d0-425d-bbcf-f96957e0e55e" providerId="ADAL" clId="{ABC59560-D6F9-44F6-A314-41836124989B}" dt="2026-03-09T13:18:38.551" v="86" actId="962"/>
          <ac:picMkLst>
            <pc:docMk/>
            <pc:sldMk cId="1185980552" sldId="273"/>
            <ac:picMk id="2" creationId="{4EE4ECC3-F33F-C6E5-2E4C-C509301462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E64F-CC2F-46C1-BB49-EE09442226D0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550D-D039-4EF6-8D65-2BB6C4E7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2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2673-B463-473A-AE6E-5C3698BD7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4A21C-2267-48AF-86E9-E620EC80A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5A33-3761-47C3-95DE-2BF165D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760-2AA3-4DAB-B9A0-7BCCD79DB9BB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847D-03F7-4E44-B77F-B2EB08DC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278E-7670-41E4-9918-EF5C3C4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0C23-7CE5-47AC-B603-C31A1744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DEB6-2D8C-4A63-8283-B5306504E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1ECC-350F-49F5-94A8-3AD2EC1E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570-D805-4311-B3CE-21ABE610D5E6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B424-C784-40B1-BE01-98564B1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3205-FA4A-40F3-805E-ECE126C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70CD1-0D12-4797-9E50-AA85724F5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41C96-7C7F-4E5C-81D0-753993B5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FF059-E35B-4926-ABDB-C46418BC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986-A010-422A-AF11-6636871A2583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47A7-42DC-4EF9-8FA5-BBC7A703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1B7E-F753-462D-93B1-CA0BB248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C9B-4AC1-494B-BA77-04B89E8F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C1CC-63D4-4322-AF81-9144D33D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BECC-D184-49BB-9627-46989BDF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742-A857-4055-AC86-0EB961BDE55C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18B1-F14B-4CEF-ADE7-A5946BAD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ADEE1-DB79-4FEB-A892-FBC88E9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91C-F970-4BB1-B59A-D26F6503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2B0D3-08CF-42FA-BB59-F49F9192A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4E0D-DE1F-486B-9130-BF2F42EB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AB57-B7E2-4380-A5B1-7A3C2A655302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F911-B052-4B9A-A00C-68369FA3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E0ED-8D1F-4B5B-81E3-97F15559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1C1A-66B8-410E-88F7-CB21FA1A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8354-3C42-4854-AC0D-21DEC99D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F493-FB8D-48A1-8069-17E5D70F1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A15D-6B16-4CA1-9A98-69F896BF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B8D-D947-432A-9C0A-28297CB4CAB9}" type="datetime1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96AA-1633-4747-8244-47646E3E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64C2-A8D9-489D-87CE-D4894C5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9CF4-F0B3-4F45-9B3D-4BE4A8B7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F1D9-02F8-435E-B878-17C893E6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1B808-555A-4F69-AD5F-A3ECB61B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724EB-01B1-4902-8C1E-E772F16B5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7F15-D883-4529-9C8B-DB8D243BF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127C4-AAC1-4529-9F07-F0CBF4F7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2F4F-3925-43DF-8F03-13140802F73B}" type="datetime1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16D1E-D3C2-40CC-961B-286CC7A0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01AD7-2ECB-4411-B10B-3728C245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9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2057-BB0A-4AA2-B82F-523CA80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40822-F1DC-4520-81D5-5693AB5D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F03A-D5FE-4EBA-A89E-32504AD4396E}" type="datetime1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1AE-0A84-4C96-BBFA-2903788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80C16-B016-42C2-818D-70F7A97C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04839-0D3A-42F5-B473-E621341C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48A0-328B-46BB-84AD-52F1B7198D73}" type="datetime1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721E5-A67E-4296-84FD-FF7E70C4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FCD0-B7A0-45FD-8002-3B7ADBBF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8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6901-313F-4AB5-8492-745BBF33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C630-C276-4598-804E-CCB09A751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F8294-A6F7-475B-B64E-5C92320B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852F-200F-4859-9566-091A92C8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1335-CD84-426D-B764-70B4E8F8A2E9}" type="datetime1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9D36-5E1E-4792-9268-27F58F8C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4D3A-F5BF-4D87-B031-0099978D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F2D1-1785-4561-8FE9-427B792B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3DFE-CC7D-4E7C-BF05-38DB4D180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41F28-0192-4F74-B534-07975D74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C97F0-A32E-4171-93D2-CD769E56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75-2245-44B9-B073-35B1EEF6492B}" type="datetime1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61AC-137F-4F59-9901-1C91B5ED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0FC5-DBFC-4C43-A687-7DE7345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E102-428B-484B-A3CF-F6F6297E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BAC4-FF72-453F-A3D9-0F3C0E63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1867-11C0-4366-96AF-AF77556E8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8683-AB5C-40F0-9976-DAD9A9256C6F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A0BD3-636E-4DC8-BA51-CAFA2BDC6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18D0-15F4-4ADA-A4D4-BD1C685D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875D-9A46-69BD-8A36-D933A57C9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079"/>
            <a:ext cx="9144000" cy="99139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Visits</a:t>
            </a:r>
            <a:endParaRPr lang="en-GB" sz="7200" dirty="0">
              <a:solidFill>
                <a:srgbClr val="35956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9D7F3-8CE6-43E2-A3E0-5D15EED0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416" y="6173787"/>
            <a:ext cx="4114800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3 ESCAPE Training Presentation Trial Visits V1 30-01-26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8640-EEF7-466C-9813-970DB2D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79829-02D8-7FDF-6105-84D932542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04" y="1335406"/>
            <a:ext cx="2218592" cy="159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226F2-297A-D110-0C9F-0E5E2DE0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24" y="150802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734294"/>
            <a:ext cx="1095071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3 during treatment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Phone call, week 2 (+/- 3 days)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4112C-BD08-CB89-183B-8B5A8D13F54A}"/>
              </a:ext>
            </a:extLst>
          </p:cNvPr>
          <p:cNvSpPr txBox="1"/>
          <p:nvPr/>
        </p:nvSpPr>
        <p:spPr>
          <a:xfrm>
            <a:off x="620641" y="1790994"/>
            <a:ext cx="10519307" cy="359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Continued Consent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Record any changes to con meds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Record any AEs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Record any exacerbations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Review any routine sputum sample results since previous visit (record on eCRF)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Review completion of symptom diary (paper or electronic)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/>
              <a:t>Verbal check of trial treatment compliance (record under trial treatment form on eCRF)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C5B7C-ADC3-2124-CB76-B2C0ACFA9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136525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1109198"/>
            <a:ext cx="1095071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4 end of treatment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12 – 14 (+ 7 days)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A08AB-8530-0551-0CE1-5871D492B63D}"/>
              </a:ext>
            </a:extLst>
          </p:cNvPr>
          <p:cNvSpPr txBox="1"/>
          <p:nvPr/>
        </p:nvSpPr>
        <p:spPr>
          <a:xfrm>
            <a:off x="620642" y="2316313"/>
            <a:ext cx="1039148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Continued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Vital signs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changes to con meds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exacerbations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Collect clinical sputum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Collect research sputum sample (to be posted by research team or participant)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Review any routine sputum sample results since previous visit (record on eCRF)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Questionnaires (to be self-completed by participant during visit)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Review completion of symptom diary (paper or electronic)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Verbal check of trial treatment compliance (record under trial treatment form on eCRF) </a:t>
            </a:r>
          </a:p>
        </p:txBody>
      </p:sp>
      <p:grpSp>
        <p:nvGrpSpPr>
          <p:cNvPr id="12" name="Group 11" descr="For participants randomised to eradication treatment: &#10;visit 4 should only take place after the completion of           3-months inhaled antibiotics&#10;">
            <a:extLst>
              <a:ext uri="{FF2B5EF4-FFF2-40B4-BE49-F238E27FC236}">
                <a16:creationId xmlns:a16="http://schemas.microsoft.com/office/drawing/2014/main" id="{F0AC1877-F326-B6D4-BFF0-CA113B9A8D91}"/>
              </a:ext>
            </a:extLst>
          </p:cNvPr>
          <p:cNvGrpSpPr/>
          <p:nvPr/>
        </p:nvGrpSpPr>
        <p:grpSpPr>
          <a:xfrm>
            <a:off x="4788310" y="1185079"/>
            <a:ext cx="7403690" cy="1295868"/>
            <a:chOff x="4788310" y="389551"/>
            <a:chExt cx="7403690" cy="12958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7EECFD-93ED-C81E-5DE4-84F6B512A8ED}"/>
                </a:ext>
              </a:extLst>
            </p:cNvPr>
            <p:cNvSpPr txBox="1"/>
            <p:nvPr/>
          </p:nvSpPr>
          <p:spPr>
            <a:xfrm>
              <a:off x="6464653" y="389551"/>
              <a:ext cx="5727347" cy="1295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/>
                <a:t>For participants randomised to eradication treatment: </a:t>
              </a:r>
            </a:p>
            <a:p>
              <a:pPr>
                <a:lnSpc>
                  <a:spcPct val="150000"/>
                </a:lnSpc>
              </a:pPr>
              <a:r>
                <a:rPr lang="en-GB" dirty="0"/>
                <a:t>visit 4 should only take place after the completion of           3-months inhaled antibiotics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11F7DE-83EF-B47D-98EE-9462E7694FC4}"/>
                </a:ext>
              </a:extLst>
            </p:cNvPr>
            <p:cNvCxnSpPr>
              <a:cxnSpLocks/>
            </p:cNvCxnSpPr>
            <p:nvPr/>
          </p:nvCxnSpPr>
          <p:spPr>
            <a:xfrm>
              <a:off x="4788310" y="1022555"/>
              <a:ext cx="1676343" cy="0"/>
            </a:xfrm>
            <a:prstGeom prst="straightConnector1">
              <a:avLst/>
            </a:prstGeom>
            <a:ln w="38100">
              <a:solidFill>
                <a:srgbClr val="3595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0290B3-5D22-5692-5191-C52CDA9DB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196682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909772"/>
            <a:ext cx="1095071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5 Follow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52 (+/- 14 days)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5F4B-409F-733E-FB41-332E4DBA8888}"/>
              </a:ext>
            </a:extLst>
          </p:cNvPr>
          <p:cNvSpPr txBox="1"/>
          <p:nvPr/>
        </p:nvSpPr>
        <p:spPr>
          <a:xfrm>
            <a:off x="620642" y="2096857"/>
            <a:ext cx="96049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Continued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Vital signs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changes to con meds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exacerbations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Collect clinical sputum sample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Collect research sputum sample (to be posted by research team or participant)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Review any routine sputum sample results since previous visit (record on eCRF)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Questionnaires (to be self-completed by participant during visit)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Review completion of symptom diary (paper or electronic)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6D768-AC2B-2BF9-65B3-F5923C53F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222146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6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1106514"/>
            <a:ext cx="1095071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6, Final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104 (+/- 14 days)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4A217-8564-C561-0E81-2379749D8A61}"/>
              </a:ext>
            </a:extLst>
          </p:cNvPr>
          <p:cNvSpPr txBox="1"/>
          <p:nvPr/>
        </p:nvSpPr>
        <p:spPr>
          <a:xfrm>
            <a:off x="620642" y="2273611"/>
            <a:ext cx="102636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Continued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Vital signs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changes to con meds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Record any exacerbations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Collect clinical sputum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Collect research sputum sample (to be posted by research team or participant)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Review any routine sputum sample results since previous visit (record on eCRF)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Questionnaires (to be self-completed by participant during visit)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Review completion of symptom diary (paper or electronic)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37A0D0-1295-DA6B-A6E3-DB5D32D12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417606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97529-7CC2-F41B-2997-C377D2699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Visit windows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/>
          <p:nvPr/>
        </p:nvSpPr>
        <p:spPr>
          <a:xfrm>
            <a:off x="620642" y="1101475"/>
            <a:ext cx="10950716" cy="5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windows</a:t>
            </a:r>
          </a:p>
          <a:p>
            <a:endParaRPr lang="en-GB" sz="28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Missed trial assessments or trial medication, or visits completed outside the visit window, will not be reported as breaches, where this is due to participant choice or a clinical decision.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†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participants randomised to receive eradication treatment, visit 4 should take place within 7 days of the completion of inhaled antibiotic treatment. Those randomised to background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visit 4 should take place at 12 weeks (+7) days.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6376E4-1A78-0839-2E9F-97A9CA244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53384"/>
              </p:ext>
            </p:extLst>
          </p:nvPr>
        </p:nvGraphicFramePr>
        <p:xfrm>
          <a:off x="724159" y="2124775"/>
          <a:ext cx="8911087" cy="1665022"/>
        </p:xfrm>
        <a:graphic>
          <a:graphicData uri="http://schemas.openxmlformats.org/drawingml/2006/table">
            <a:tbl>
              <a:tblPr firstRow="1" firstCol="1" bandRow="1"/>
              <a:tblGrid>
                <a:gridCol w="1322019">
                  <a:extLst>
                    <a:ext uri="{9D8B030D-6E8A-4147-A177-3AD203B41FA5}">
                      <a16:colId xmlns:a16="http://schemas.microsoft.com/office/drawing/2014/main" val="2956465744"/>
                    </a:ext>
                  </a:extLst>
                </a:gridCol>
                <a:gridCol w="1580992">
                  <a:extLst>
                    <a:ext uri="{9D8B030D-6E8A-4147-A177-3AD203B41FA5}">
                      <a16:colId xmlns:a16="http://schemas.microsoft.com/office/drawing/2014/main" val="2971450380"/>
                    </a:ext>
                  </a:extLst>
                </a:gridCol>
                <a:gridCol w="1516530">
                  <a:extLst>
                    <a:ext uri="{9D8B030D-6E8A-4147-A177-3AD203B41FA5}">
                      <a16:colId xmlns:a16="http://schemas.microsoft.com/office/drawing/2014/main" val="4117893001"/>
                    </a:ext>
                  </a:extLst>
                </a:gridCol>
                <a:gridCol w="1617016">
                  <a:extLst>
                    <a:ext uri="{9D8B030D-6E8A-4147-A177-3AD203B41FA5}">
                      <a16:colId xmlns:a16="http://schemas.microsoft.com/office/drawing/2014/main" val="2988524811"/>
                    </a:ext>
                  </a:extLst>
                </a:gridCol>
                <a:gridCol w="1437265">
                  <a:extLst>
                    <a:ext uri="{9D8B030D-6E8A-4147-A177-3AD203B41FA5}">
                      <a16:colId xmlns:a16="http://schemas.microsoft.com/office/drawing/2014/main" val="1738356366"/>
                    </a:ext>
                  </a:extLst>
                </a:gridCol>
                <a:gridCol w="1437265">
                  <a:extLst>
                    <a:ext uri="{9D8B030D-6E8A-4147-A177-3AD203B41FA5}">
                      <a16:colId xmlns:a16="http://schemas.microsoft.com/office/drawing/2014/main" val="3021214807"/>
                    </a:ext>
                  </a:extLst>
                </a:gridCol>
              </a:tblGrid>
              <a:tr h="294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3 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801448"/>
                  </a:ext>
                </a:extLst>
              </a:tr>
              <a:tr h="61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Screening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Randomisation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Phone call 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Follow-up assessments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Follow-up assessments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Assessments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393886"/>
                  </a:ext>
                </a:extLst>
              </a:tr>
              <a:tr h="75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 -35 to 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 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(+/- 3 days)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†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 12 – 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(+ 7 days)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 52 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(+/- 14 days)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 104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(+/- 14 days)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82126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41431-DC2C-4337-D7FF-CABBA355A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245371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0406B-F806-C73F-2BE3-BEB1B2AB6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45652-B1E8-D415-1D69-57973830FE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572916"/>
            <a:ext cx="109507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 of trial visits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39" descr="Screenshot of overview of visits and what stage of the trial they happen and what the visits will involve">
            <a:extLst>
              <a:ext uri="{FF2B5EF4-FFF2-40B4-BE49-F238E27FC236}">
                <a16:creationId xmlns:a16="http://schemas.microsoft.com/office/drawing/2014/main" id="{C14DDC21-193C-F7D3-6B3D-45E19F3BD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" y="1096136"/>
            <a:ext cx="7758407" cy="5000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85D71-AAD7-C833-DA8D-6A320B733879}"/>
              </a:ext>
            </a:extLst>
          </p:cNvPr>
          <p:cNvSpPr txBox="1"/>
          <p:nvPr/>
        </p:nvSpPr>
        <p:spPr>
          <a:xfrm>
            <a:off x="8113862" y="3273454"/>
            <a:ext cx="4078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designed to be pragmatic and embedded within normal practice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66542-BD67-FA10-3C86-0E9ED188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 descr="Logos of four organizations are displayed in a horizontal row: Tayside Clinical Trials Unit (tctu) with a red and blue design, University of Dundee with a blue shield emblem, NHS Tayside featuring a blue NHS logo with &quot;Tayside&quot; underneath, and ESCAPE showing green lungs icon with the word &quot;ESCAPE&quot; below. These logos represent collaborating institutions involved in clinical trials or healthcare research initiatives.&#10;&#10;AI-generated content may be incorrect.">
            <a:extLst>
              <a:ext uri="{FF2B5EF4-FFF2-40B4-BE49-F238E27FC236}">
                <a16:creationId xmlns:a16="http://schemas.microsoft.com/office/drawing/2014/main" id="{3BCE142F-C828-0829-CCA2-E901403EE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1" y="147982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93084D-B577-98F8-3DD3-BCD230D926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All visits part 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/>
          </p:cNvSpPr>
          <p:nvPr/>
        </p:nvSpPr>
        <p:spPr>
          <a:xfrm>
            <a:off x="620642" y="789158"/>
            <a:ext cx="10950716" cy="566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visits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 Payment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Participants will not receive payment for participation, but reasonable travel expenses will be reimbursed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E95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 Identity</a:t>
            </a:r>
          </a:p>
          <a:p>
            <a:pPr marL="352425" marR="0" lvl="0" indent="-35242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755" algn="ctr"/>
                <a:tab pos="573151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Participant identity should be checked at each visit. Some examples of identification are listed below: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Passport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Driving licence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Current matriculation card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Young person’s or senior citizen’s railcard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Proof of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National Insurance Card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CHI Number/Medical Card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Scheduling Visits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Visits should take place Monday – Thursdays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65755" algn="ctr"/>
                <a:tab pos="5731510" algn="r"/>
                <a:tab pos="7620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research sputum samples are posted from site to research team labs, this will ensure the sample arrives before the weekend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4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7E1D7-85F9-6545-EB3C-E99E8EE9F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182" y="403445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0A323C-7BCA-A9BF-70C3-7F30A5705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All visits part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/>
          </p:cNvSpPr>
          <p:nvPr/>
        </p:nvSpPr>
        <p:spPr>
          <a:xfrm>
            <a:off x="620642" y="789158"/>
            <a:ext cx="109507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visits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 trial 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participants consented to the trial must be allocated a participant ID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 ID numbers are made up of four numbers: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First two numbers to indicate the site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Last two indicate the participant number at that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E.g. 0101 is the first participant at site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participant ID numbers in 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site ID is correct for your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participant fails screening, and does not go on to randomisation, their participant ID number should not be re-used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Worksheets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Worksheets are available to facilitate data collection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use is not mandatory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worksheets are used to record source data, they must be filed in the medical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25873-D336-487A-A319-996D5E8BF6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D9A56-6FFD-6F78-8001-CFFABDFC9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182" y="363176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CB34-0F37-69CB-E62F-8C7B24E1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BD265-EE3F-C6D5-7435-4EF0CA251A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Trial Activities per visit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4AF944-75BE-AB7C-BBC2-6C1D9A125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84182"/>
              </p:ext>
            </p:extLst>
          </p:nvPr>
        </p:nvGraphicFramePr>
        <p:xfrm>
          <a:off x="975851" y="690077"/>
          <a:ext cx="9748374" cy="603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4374">
                  <a:extLst>
                    <a:ext uri="{9D8B030D-6E8A-4147-A177-3AD203B41FA5}">
                      <a16:colId xmlns:a16="http://schemas.microsoft.com/office/drawing/2014/main" val="232098340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6635576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3550304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61013337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15946003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8519299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3362498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3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extLst>
                  <a:ext uri="{0D108BD9-81ED-4DB2-BD59-A6C34878D82A}">
                    <a16:rowId xmlns:a16="http://schemas.microsoft.com/office/drawing/2014/main" val="18939037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Randomisation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call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Visit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extLst>
                  <a:ext uri="{0D108BD9-81ED-4DB2-BD59-A6C34878D82A}">
                    <a16:rowId xmlns:a16="http://schemas.microsoft.com/office/drawing/2014/main" val="36138355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Informed consent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6753598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 check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4317242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history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0405652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2701575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Concomitant medications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1736172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 test, if required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40052103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5690739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&amp; Height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9211767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Temp, BP, Pulse 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26872733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examination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23234398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BSI score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16139855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sputum sample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X*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4558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sputum sample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9125689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QoL-B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9565314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CAAT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6038042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EQ-5D-5L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567247487"/>
                  </a:ext>
                </a:extLst>
              </a:tr>
              <a:tr h="42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diary ** (continuous throughout the trial)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2350171598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routine sputum culture results for </a:t>
                      </a:r>
                      <a:r>
                        <a:rPr lang="en-US" sz="12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aeruginosa</a:t>
                      </a:r>
                      <a:endParaRPr lang="en-GB" sz="1200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0224884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Randomisation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8876889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Prescription for trial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5838739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Exacerbation recording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3677719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Review/reporting of participant AEs/SAEs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3444259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compliance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31" marR="35631" marT="0" marB="0" anchor="ctr"/>
                </a:tc>
                <a:extLst>
                  <a:ext uri="{0D108BD9-81ED-4DB2-BD59-A6C34878D82A}">
                    <a16:rowId xmlns:a16="http://schemas.microsoft.com/office/drawing/2014/main" val="107782508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4893B-42B4-8C5E-AC2E-60AA6CE4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4ECC3-F33F-C6E5-2E4C-C50930146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0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8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084" y="439774"/>
            <a:ext cx="109507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1 Screening (-35 days to day 0)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1E936-91CB-48E3-4197-2FECA41E9E7D}"/>
              </a:ext>
            </a:extLst>
          </p:cNvPr>
          <p:cNvSpPr txBox="1"/>
          <p:nvPr/>
        </p:nvSpPr>
        <p:spPr>
          <a:xfrm>
            <a:off x="579496" y="904498"/>
            <a:ext cx="107743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Informed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Eligibility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Medical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Demographics (including demographic questionnaire)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 meds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Pregnancy test, if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ECG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Height &amp; 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Vital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Physical exam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Bronchiectasis severity index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/>
              <a:t>Sputum sample*</a:t>
            </a:r>
          </a:p>
          <a:p>
            <a:endParaRPr lang="en-GB" sz="1400" dirty="0"/>
          </a:p>
          <a:p>
            <a:r>
              <a:rPr lang="en-GB" sz="1600" dirty="0"/>
              <a:t>*A clinical sputum sample is only required for eligibility at visit 1 if a participant has not had a new infection of </a:t>
            </a:r>
            <a:r>
              <a:rPr lang="en-GB" sz="1600" i="1" dirty="0"/>
              <a:t>P. aeruginosa </a:t>
            </a:r>
            <a:r>
              <a:rPr lang="en-GB" sz="1600" dirty="0"/>
              <a:t>in a routine respiratory sample within the previous 6 months. </a:t>
            </a:r>
          </a:p>
          <a:p>
            <a:r>
              <a:rPr lang="en-GB" sz="1600" dirty="0"/>
              <a:t>If a participant has had a positive sample for </a:t>
            </a:r>
            <a:r>
              <a:rPr lang="en-GB" sz="1600" i="1" dirty="0"/>
              <a:t>P. aeruginosa </a:t>
            </a:r>
            <a:r>
              <a:rPr lang="en-GB" sz="1600" dirty="0"/>
              <a:t>within the previous 6 months, then a separate screening visit and an eligibility sputum sample is not required, and screening &amp; randomisation assessments can take place during the same visit.  </a:t>
            </a:r>
          </a:p>
          <a:p>
            <a:endParaRPr lang="en-GB" sz="1600" dirty="0"/>
          </a:p>
          <a:p>
            <a:r>
              <a:rPr lang="en-GB" sz="1600" dirty="0"/>
              <a:t>A pregnancy test must be performed for women of childbearing potential at screening to confirm eligibility. The use of a highly sensitive urine test, performed at home and communicated to the investigators, is acceptable.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7C66E-47B7-2B60-A90D-8447B7DE0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24" y="136525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2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0601A-2859-AAEE-0CEB-E50AA26A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98F331-AC56-018A-1A96-E285A63C9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753284"/>
            <a:ext cx="109507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1 Screening: recording previous sputum sample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6C14B-4C8B-8270-76B1-ED29327A75DF}"/>
              </a:ext>
            </a:extLst>
          </p:cNvPr>
          <p:cNvSpPr txBox="1"/>
          <p:nvPr/>
        </p:nvSpPr>
        <p:spPr>
          <a:xfrm>
            <a:off x="620642" y="1441227"/>
            <a:ext cx="10266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cs typeface="Arial" panose="020B0604020202020204" pitchFamily="34" charset="0"/>
              </a:rPr>
              <a:t>If a participant has a </a:t>
            </a:r>
            <a:r>
              <a:rPr lang="en-GB" i="1">
                <a:cs typeface="Arial" panose="020B0604020202020204" pitchFamily="34" charset="0"/>
              </a:rPr>
              <a:t>P</a:t>
            </a:r>
            <a:r>
              <a:rPr lang="en-GB" i="1"/>
              <a:t>. aeruginosa </a:t>
            </a:r>
            <a:r>
              <a:rPr lang="en-GB"/>
              <a:t>infection within 6 months of randomisation, the type of infection and the date of this sample should be recorded on the eCRF (Castor) under visit 1 inclusion criteria:</a:t>
            </a:r>
            <a:endParaRPr lang="en-GB" i="1"/>
          </a:p>
        </p:txBody>
      </p:sp>
      <p:pic>
        <p:nvPicPr>
          <p:cNvPr id="8" name="Picture 7" descr="Screenshot from DMS showing how to record a previous sputum sample&#10;">
            <a:extLst>
              <a:ext uri="{FF2B5EF4-FFF2-40B4-BE49-F238E27FC236}">
                <a16:creationId xmlns:a16="http://schemas.microsoft.com/office/drawing/2014/main" id="{7784656A-ADBC-EA68-B6E8-05F0E233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36" t="24048" r="3094"/>
          <a:stretch>
            <a:fillRect/>
          </a:stretch>
        </p:blipFill>
        <p:spPr>
          <a:xfrm>
            <a:off x="771526" y="2252281"/>
            <a:ext cx="7378474" cy="44691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0250-8DD8-6597-138B-BBA92AEF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7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47D58-ABD9-EC1E-6118-E8570651C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24" y="136525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7646" y="634560"/>
            <a:ext cx="109507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1 Screening: collecting an eligibility sputum sample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2F36-6E17-2D71-EF70-E20B3344B542}"/>
              </a:ext>
            </a:extLst>
          </p:cNvPr>
          <p:cNvSpPr txBox="1"/>
          <p:nvPr/>
        </p:nvSpPr>
        <p:spPr>
          <a:xfrm>
            <a:off x="602354" y="1327934"/>
            <a:ext cx="102665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If a participant has not had a </a:t>
            </a:r>
            <a:r>
              <a:rPr lang="en-GB" i="1" dirty="0">
                <a:cs typeface="Arial" panose="020B0604020202020204" pitchFamily="34" charset="0"/>
              </a:rPr>
              <a:t>P</a:t>
            </a:r>
            <a:r>
              <a:rPr lang="en-GB" i="1" dirty="0"/>
              <a:t>. aeruginosa </a:t>
            </a:r>
            <a:r>
              <a:rPr lang="en-GB" dirty="0"/>
              <a:t>infection within 6 months of randomisation but meets all other inclusion criteria, an eligibility sample can be collected at visit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eligibility sputum sample will be sent to local NHS microbiology for </a:t>
            </a:r>
            <a:r>
              <a:rPr lang="en-GB" i="1" dirty="0">
                <a:cs typeface="Arial" panose="020B0604020202020204" pitchFamily="34" charset="0"/>
              </a:rPr>
              <a:t>P</a:t>
            </a:r>
            <a:r>
              <a:rPr lang="en-GB" i="1" dirty="0"/>
              <a:t>. aeruginosa </a:t>
            </a:r>
            <a:r>
              <a:rPr lang="en-GB" dirty="0"/>
              <a:t>testing &amp; antibiotic susceptibility testing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results of the eligibility sample should be recorded on Castor under visit 1, inclusion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Eligibility sputum sample results must be recorded on Castor before visit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participant is not eligible to proceed to visit 2 if the sample is negative</a:t>
            </a:r>
          </a:p>
        </p:txBody>
      </p:sp>
      <p:grpSp>
        <p:nvGrpSpPr>
          <p:cNvPr id="10" name="Group 9" descr="screenshot from DMS recording whether participant has current infection">
            <a:extLst>
              <a:ext uri="{FF2B5EF4-FFF2-40B4-BE49-F238E27FC236}">
                <a16:creationId xmlns:a16="http://schemas.microsoft.com/office/drawing/2014/main" id="{F6B2F430-6056-B137-E471-1984A8C37C23}"/>
              </a:ext>
            </a:extLst>
          </p:cNvPr>
          <p:cNvGrpSpPr/>
          <p:nvPr/>
        </p:nvGrpSpPr>
        <p:grpSpPr>
          <a:xfrm>
            <a:off x="107205" y="3410108"/>
            <a:ext cx="5734976" cy="3086312"/>
            <a:chOff x="3651229" y="2351103"/>
            <a:chExt cx="5734976" cy="30863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AEB99D-54A4-DB5C-DDDF-681D8D01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0187" t="24514" r="6822" b="36106"/>
            <a:stretch>
              <a:fillRect/>
            </a:stretch>
          </p:blipFill>
          <p:spPr>
            <a:xfrm>
              <a:off x="3651229" y="2351103"/>
              <a:ext cx="5734975" cy="308631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A9E26-A7FA-BF89-8266-6C76F2C8637A}"/>
                </a:ext>
              </a:extLst>
            </p:cNvPr>
            <p:cNvSpPr/>
            <p:nvPr/>
          </p:nvSpPr>
          <p:spPr>
            <a:xfrm>
              <a:off x="7217229" y="4947559"/>
              <a:ext cx="2168976" cy="4898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8</a:t>
            </a:fld>
            <a:endParaRPr lang="en-GB"/>
          </a:p>
        </p:txBody>
      </p:sp>
      <p:pic>
        <p:nvPicPr>
          <p:cNvPr id="11" name="Picture 10" descr="screenshot from DMS showing how to record whether participant has a positive or negative pseudomonas aeruginosa sample">
            <a:extLst>
              <a:ext uri="{FF2B5EF4-FFF2-40B4-BE49-F238E27FC236}">
                <a16:creationId xmlns:a16="http://schemas.microsoft.com/office/drawing/2014/main" id="{02E0A0DB-D7D4-60BA-5DC2-62CDE8A5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408" t="38683" r="4463" b="9968"/>
          <a:stretch>
            <a:fillRect/>
          </a:stretch>
        </p:blipFill>
        <p:spPr>
          <a:xfrm>
            <a:off x="6313245" y="3383473"/>
            <a:ext cx="5572381" cy="34217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2021D2-FE2A-C3BA-2E0D-F45AA9B4D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24" y="52826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DDD7B-0B30-2872-0D53-E18B4F12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796EA8-3E2D-3EDF-CBCB-A93F214DC0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4494" y="908705"/>
            <a:ext cx="1095071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2 Randomisation (Day 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same date as visit 1, trial assessments are not duplicated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647C9-CF13-7CB5-35A0-3067321A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2EEE7-2561-BE24-E9F0-D16DDA0DF9B7}"/>
              </a:ext>
            </a:extLst>
          </p:cNvPr>
          <p:cNvSpPr txBox="1"/>
          <p:nvPr/>
        </p:nvSpPr>
        <p:spPr>
          <a:xfrm>
            <a:off x="583908" y="1862812"/>
            <a:ext cx="989432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Confirm continued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Final eligibility check (signed by delegated doctor)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Vital signs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Record any changes to con meds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Record any 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Record any exacerbations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Collect clinical sputum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Collect research sputum sample (to be posted by research team or participant)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Review any routine sputum sample results since previous visit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Questionnaires (to be self-completed by participant during visit)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Set up BEST diary (either paper weekly symptom diary or electronic daily diary)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Randomisation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Issue prescription for trial treatment, if required  </a:t>
            </a:r>
          </a:p>
        </p:txBody>
      </p:sp>
      <p:grpSp>
        <p:nvGrpSpPr>
          <p:cNvPr id="12" name="Group 11" descr="screenshot from DMS of whether visit 2 is happneing same day as visit 1 ">
            <a:extLst>
              <a:ext uri="{FF2B5EF4-FFF2-40B4-BE49-F238E27FC236}">
                <a16:creationId xmlns:a16="http://schemas.microsoft.com/office/drawing/2014/main" id="{85C825A1-D204-3C9E-D43D-68CFF9586159}"/>
              </a:ext>
            </a:extLst>
          </p:cNvPr>
          <p:cNvGrpSpPr/>
          <p:nvPr/>
        </p:nvGrpSpPr>
        <p:grpSpPr>
          <a:xfrm>
            <a:off x="8347897" y="1523392"/>
            <a:ext cx="3372266" cy="2518256"/>
            <a:chOff x="8439337" y="771798"/>
            <a:chExt cx="3372266" cy="25182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EA4D1E-FB86-EBE5-595F-5B25A7B6A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15" t="24286" r="21231" b="45738"/>
            <a:stretch>
              <a:fillRect/>
            </a:stretch>
          </p:blipFill>
          <p:spPr>
            <a:xfrm>
              <a:off x="8478468" y="1454651"/>
              <a:ext cx="3333135" cy="1835403"/>
            </a:xfrm>
            <a:prstGeom prst="rect">
              <a:avLst/>
            </a:prstGeom>
          </p:spPr>
        </p:pic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372502A6-9494-8A8B-B903-D1F5AF0B5093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8439337" y="771798"/>
              <a:ext cx="1705699" cy="682853"/>
            </a:xfrm>
            <a:prstGeom prst="bentConnector2">
              <a:avLst/>
            </a:prstGeom>
            <a:ln w="57150">
              <a:solidFill>
                <a:srgbClr val="3595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47C36AA-7422-4A88-62B3-C6C24C1A3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24" y="219797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0f797f-fc30-40b0-ba8f-2eda3f87d1fd">
      <Terms xmlns="http://schemas.microsoft.com/office/infopath/2007/PartnerControls"/>
    </lcf76f155ced4ddcb4097134ff3c332f>
    <TaxCatchAll xmlns="cb6a2286-f96f-4f80-9e3c-3c712f41363c" xsi:nil="true"/>
    <date xmlns="7f0f797f-fc30-40b0-ba8f-2eda3f87d1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97832A99D214383255139361EE27E" ma:contentTypeVersion="16" ma:contentTypeDescription="Create a new document." ma:contentTypeScope="" ma:versionID="8ec6bbfe3c5f801f511a2e223dbacb7c">
  <xsd:schema xmlns:xsd="http://www.w3.org/2001/XMLSchema" xmlns:xs="http://www.w3.org/2001/XMLSchema" xmlns:p="http://schemas.microsoft.com/office/2006/metadata/properties" xmlns:ns2="7f0f797f-fc30-40b0-ba8f-2eda3f87d1fd" xmlns:ns3="cb6a2286-f96f-4f80-9e3c-3c712f41363c" targetNamespace="http://schemas.microsoft.com/office/2006/metadata/properties" ma:root="true" ma:fieldsID="4db5cc0bd97df227dac9ea00c17beaf8" ns2:_="" ns3:_="">
    <xsd:import namespace="7f0f797f-fc30-40b0-ba8f-2eda3f87d1fd"/>
    <xsd:import namespace="cb6a2286-f96f-4f80-9e3c-3c712f4136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dat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797f-fc30-40b0-ba8f-2eda3f87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5643730-4106-43af-9ce9-7aa0c1c95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2286-f96f-4f80-9e3c-3c712f41363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60ae714-eeef-4260-8890-bc8536ad6dfd}" ma:internalName="TaxCatchAll" ma:showField="CatchAllData" ma:web="cb6a2286-f96f-4f80-9e3c-3c712f4136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1B229-0CF7-43BF-B980-EE4DFEF4BB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0EF54-58D6-4E51-AA59-8188692B4305}">
  <ds:schemaRefs>
    <ds:schemaRef ds:uri="7f0f797f-fc30-40b0-ba8f-2eda3f87d1fd"/>
    <ds:schemaRef ds:uri="cb6a2286-f96f-4f80-9e3c-3c712f4136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15B9B7-CBBB-4A8B-963D-403A421FF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f797f-fc30-40b0-ba8f-2eda3f87d1fd"/>
    <ds:schemaRef ds:uri="cb6a2286-f96f-4f80-9e3c-3c712f41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1403</Words>
  <Application>Microsoft Office PowerPoint</Application>
  <PresentationFormat>Widescreen</PresentationFormat>
  <Paragraphs>350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Trial Visits</vt:lpstr>
      <vt:lpstr>Overview of trial visits</vt:lpstr>
      <vt:lpstr>All visits part 1 </vt:lpstr>
      <vt:lpstr>All visits part 2</vt:lpstr>
      <vt:lpstr>Trial Activities per visit</vt:lpstr>
      <vt:lpstr>Visit 1 Screening (-35 days to day 0)</vt:lpstr>
      <vt:lpstr>Visit 1 Screening: recording previous sputum sample</vt:lpstr>
      <vt:lpstr>Visit 1 Screening: collecting an eligibility sputum sample</vt:lpstr>
      <vt:lpstr>Visit 2 Randomisation (Day 0) If the same date as visit 1, trial assessments are not duplicated </vt:lpstr>
      <vt:lpstr>Visit 3 during treatment  Phone call, week 2 (+/- 3 days)</vt:lpstr>
      <vt:lpstr>Visit 4 end of treatment  Week 12 – 14 (+ 7 days)</vt:lpstr>
      <vt:lpstr>Visit 5 Follow up Week 52 (+/- 14 days)</vt:lpstr>
      <vt:lpstr>Visit 6, Final Assessment Week 104 (+/- 14 days)</vt:lpstr>
      <vt:lpstr>Visit windows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AIR-NET</dc:title>
  <dc:creator>Fiona McLaren-Neil (Staff)</dc:creator>
  <cp:lastModifiedBy>Jack Hinchcliffe (Staff)</cp:lastModifiedBy>
  <cp:revision>1</cp:revision>
  <dcterms:created xsi:type="dcterms:W3CDTF">2021-09-21T07:24:36Z</dcterms:created>
  <dcterms:modified xsi:type="dcterms:W3CDTF">2026-03-09T13:25:55Z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0x01010022397832A99D214383255139361EE27E</vt:lpwstr>
  </property>
  <property fmtid="{D5CDD505-2E9C-101B-9397-08002B2CF9AE}" pid="3" name="Order">
    <vt:r8>430200</vt:r8>
  </property>
  <property fmtid="{D5CDD505-2E9C-101B-9397-08002B2CF9AE}" pid="4" name="MediaServiceImageTags">
    <vt:lpwstr/>
  </property>
  <property fmtid="{D5CDD505-2E9C-101B-9397-08002B2CF9AE}" pid="5" name="MSIP_Label_a618d1e0-f5d7-4da7-8ddd-3b83021a2c85_Enabled">
    <vt:lpwstr>true</vt:lpwstr>
  </property>
  <property fmtid="{D5CDD505-2E9C-101B-9397-08002B2CF9AE}" pid="6" name="MSIP_Label_a618d1e0-f5d7-4da7-8ddd-3b83021a2c85_SetDate">
    <vt:lpwstr>2025-05-26T10:26:53Z</vt:lpwstr>
  </property>
  <property fmtid="{D5CDD505-2E9C-101B-9397-08002B2CF9AE}" pid="7" name="MSIP_Label_a618d1e0-f5d7-4da7-8ddd-3b83021a2c85_Method">
    <vt:lpwstr>Standard</vt:lpwstr>
  </property>
  <property fmtid="{D5CDD505-2E9C-101B-9397-08002B2CF9AE}" pid="8" name="MSIP_Label_a618d1e0-f5d7-4da7-8ddd-3b83021a2c85_Name">
    <vt:lpwstr>Private</vt:lpwstr>
  </property>
  <property fmtid="{D5CDD505-2E9C-101B-9397-08002B2CF9AE}" pid="9" name="MSIP_Label_a618d1e0-f5d7-4da7-8ddd-3b83021a2c85_SiteId">
    <vt:lpwstr>ae323139-093a-4d2a-81a6-5d334bcd9019</vt:lpwstr>
  </property>
  <property fmtid="{D5CDD505-2E9C-101B-9397-08002B2CF9AE}" pid="10" name="MSIP_Label_a618d1e0-f5d7-4da7-8ddd-3b83021a2c85_ActionId">
    <vt:lpwstr>bc516899-d40e-4040-912e-78836ae00781</vt:lpwstr>
  </property>
  <property fmtid="{D5CDD505-2E9C-101B-9397-08002B2CF9AE}" pid="11" name="MSIP_Label_a618d1e0-f5d7-4da7-8ddd-3b83021a2c85_ContentBits">
    <vt:lpwstr>0</vt:lpwstr>
  </property>
  <property fmtid="{D5CDD505-2E9C-101B-9397-08002B2CF9AE}" pid="12" name="MSIP_Label_a618d1e0-f5d7-4da7-8ddd-3b83021a2c85_Tag">
    <vt:lpwstr>10, 3, 0, 1</vt:lpwstr>
  </property>
</Properties>
</file>