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notesMasters/notesMaster1.xml" ContentType="application/vnd.openxmlformats-officedocument.presentationml.notes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changesInfos/changesInfo1.xml" ContentType="application/vnd.ms-powerpoint.changesinfo+xml"/>
  <Override PartName="/ppt/authors.xml" ContentType="application/vnd.ms-powerpoint.authors+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4"/>
  </p:sldMasterIdLst>
  <p:notesMasterIdLst>
    <p:notesMasterId r:id="rId15"/>
  </p:notesMasterIdLst>
  <p:sldIdLst>
    <p:sldId id="256" r:id="rId5"/>
    <p:sldId id="257" r:id="rId6"/>
    <p:sldId id="286" r:id="rId7"/>
    <p:sldId id="268" r:id="rId8"/>
    <p:sldId id="283" r:id="rId9"/>
    <p:sldId id="282" r:id="rId10"/>
    <p:sldId id="263" r:id="rId11"/>
    <p:sldId id="284" r:id="rId12"/>
    <p:sldId id="281" r:id="rId13"/>
    <p:sldId id="285" r:id="rId14"/>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authors.xml><?xml version="1.0" encoding="utf-8"?>
<p188:authorLst xmlns:a="http://schemas.openxmlformats.org/drawingml/2006/main" xmlns:r="http://schemas.openxmlformats.org/officeDocument/2006/relationships" xmlns:p188="http://schemas.microsoft.com/office/powerpoint/2018/8/main">
  <p188:author id="{95734445-B71A-14DE-D3AA-BB6CBF2C31C3}" name="Jack Hinchcliffe (Staff)" initials="JH" userId="S::JHinchcliffe001@dundee.ac.uk::107332fb-c3d0-425d-bbcf-f96957e0e55e" providerId="AD"/>
</p188:authorLst>
</file>

<file path=ppt/presProps.xml><?xml version="1.0" encoding="utf-8"?>
<p:presentationPr xmlns:a="http://schemas.openxmlformats.org/drawingml/2006/main" xmlns:r="http://schemas.openxmlformats.org/officeDocument/2006/relationships" xmlns:p="http://schemas.openxmlformats.org/presentationml/2006/main">
  <p:clrMru>
    <a:srgbClr val="6A6A6A"/>
    <a:srgbClr val="309365"/>
    <a:srgbClr val="FFFFFF"/>
    <a:srgbClr val="4E95D9"/>
    <a:srgbClr val="007481"/>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5940675A-B579-460E-94D1-54222C63F5DA}" styleName="No Style, Table Grid">
    <a:wholeTbl>
      <a:tcTxStyle>
        <a:fontRef idx="minor">
          <a:scrgbClr r="0" g="0" b="0"/>
        </a:fontRef>
        <a:schemeClr val="tx1"/>
      </a:tcTxStyle>
      <a:tcStyle>
        <a:tcBdr>
          <a:left>
            <a:ln w="12700" cmpd="sng">
              <a:solidFill>
                <a:schemeClr val="tx1"/>
              </a:solidFill>
            </a:ln>
          </a:left>
          <a:right>
            <a:ln w="12700" cmpd="sng">
              <a:solidFill>
                <a:schemeClr val="tx1"/>
              </a:solidFill>
            </a:ln>
          </a:right>
          <a:top>
            <a:ln w="12700" cmpd="sng">
              <a:solidFill>
                <a:schemeClr val="tx1"/>
              </a:solidFill>
            </a:ln>
          </a:top>
          <a:bottom>
            <a:ln w="12700" cmpd="sng">
              <a:solidFill>
                <a:schemeClr val="tx1"/>
              </a:solidFill>
            </a:ln>
          </a:bottom>
          <a:insideH>
            <a:ln w="12700" cmpd="sng">
              <a:solidFill>
                <a:schemeClr val="tx1"/>
              </a:solidFill>
            </a:ln>
          </a:insideH>
          <a:insideV>
            <a:ln w="12700" cmpd="sng">
              <a:solidFill>
                <a:schemeClr val="tx1"/>
              </a:solidFill>
            </a:ln>
          </a:insideV>
        </a:tcBdr>
        <a:fill>
          <a:noFill/>
        </a:fill>
      </a:tcStyle>
    </a:wholeTbl>
  </a:tblStyle>
</a:tblStyleLst>
</file>

<file path=ppt/viewProps.xml><?xml version="1.0" encoding="utf-8"?>
<p:viewPr xmlns:a="http://schemas.openxmlformats.org/drawingml/2006/main" xmlns:r="http://schemas.openxmlformats.org/officeDocument/2006/relationships" xmlns:p="http://schemas.openxmlformats.org/presentationml/2006/main">
  <p:normalViewPr>
    <p:restoredLeft sz="34567" autoAdjust="0"/>
    <p:restoredTop sz="86441" autoAdjust="0"/>
  </p:normalViewPr>
  <p:slideViewPr>
    <p:cSldViewPr snapToGrid="0">
      <p:cViewPr varScale="1">
        <p:scale>
          <a:sx n="78" d="100"/>
          <a:sy n="78" d="100"/>
        </p:scale>
        <p:origin x="120" y="480"/>
      </p:cViewPr>
      <p:guideLst/>
    </p:cSldViewPr>
  </p:slideViewPr>
  <p:outlineViewPr>
    <p:cViewPr>
      <p:scale>
        <a:sx n="33" d="100"/>
        <a:sy n="33" d="100"/>
      </p:scale>
      <p:origin x="0" y="-6624"/>
    </p:cViewPr>
  </p:outlin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theme" Target="theme/theme1.xml"/><Relationship Id="rId3" Type="http://schemas.openxmlformats.org/officeDocument/2006/relationships/customXml" Target="../customXml/item3.xml"/><Relationship Id="rId21" Type="http://schemas.microsoft.com/office/2018/10/relationships/authors" Target="authors.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viewProps" Target="viewProps.xml"/><Relationship Id="rId2" Type="http://schemas.openxmlformats.org/officeDocument/2006/relationships/customXml" Target="../customXml/item2.xml"/><Relationship Id="rId16" Type="http://schemas.openxmlformats.org/officeDocument/2006/relationships/presProps" Target="presProps.xml"/><Relationship Id="rId20"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5" Type="http://schemas.openxmlformats.org/officeDocument/2006/relationships/slide" Target="slides/slide1.xml"/><Relationship Id="rId15" Type="http://schemas.openxmlformats.org/officeDocument/2006/relationships/notesMaster" Target="notesMasters/notesMaster1.xml"/><Relationship Id="rId10" Type="http://schemas.openxmlformats.org/officeDocument/2006/relationships/slide" Target="slides/slide6.xml"/><Relationship Id="rId19" Type="http://schemas.openxmlformats.org/officeDocument/2006/relationships/tableStyles" Target="tableStyles.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Jack Hinchcliffe (Staff)" userId="107332fb-c3d0-425d-bbcf-f96957e0e55e" providerId="ADAL" clId="{ABC59560-D6F9-44F6-A314-41836124989B}"/>
    <pc:docChg chg="undo custSel modSld">
      <pc:chgData name="Jack Hinchcliffe (Staff)" userId="107332fb-c3d0-425d-bbcf-f96957e0e55e" providerId="ADAL" clId="{ABC59560-D6F9-44F6-A314-41836124989B}" dt="2026-03-10T14:29:54.136" v="493" actId="13244"/>
      <pc:docMkLst>
        <pc:docMk/>
      </pc:docMkLst>
      <pc:sldChg chg="modSp mod">
        <pc:chgData name="Jack Hinchcliffe (Staff)" userId="107332fb-c3d0-425d-bbcf-f96957e0e55e" providerId="ADAL" clId="{ABC59560-D6F9-44F6-A314-41836124989B}" dt="2026-03-09T13:09:55.213" v="206" actId="962"/>
        <pc:sldMkLst>
          <pc:docMk/>
          <pc:sldMk cId="2942099368" sldId="256"/>
        </pc:sldMkLst>
        <pc:picChg chg="mod">
          <ac:chgData name="Jack Hinchcliffe (Staff)" userId="107332fb-c3d0-425d-bbcf-f96957e0e55e" providerId="ADAL" clId="{ABC59560-D6F9-44F6-A314-41836124989B}" dt="2026-03-09T13:09:55.213" v="206" actId="962"/>
          <ac:picMkLst>
            <pc:docMk/>
            <pc:sldMk cId="2942099368" sldId="256"/>
            <ac:picMk id="9" creationId="{C47BE6E0-D770-1EB9-4ADD-FB22294B6DDF}"/>
          </ac:picMkLst>
        </pc:picChg>
      </pc:sldChg>
      <pc:sldChg chg="addSp delSp modSp mod">
        <pc:chgData name="Jack Hinchcliffe (Staff)" userId="107332fb-c3d0-425d-bbcf-f96957e0e55e" providerId="ADAL" clId="{ABC59560-D6F9-44F6-A314-41836124989B}" dt="2026-03-09T13:12:21.971" v="222" actId="33553"/>
        <pc:sldMkLst>
          <pc:docMk/>
          <pc:sldMk cId="2340864920" sldId="257"/>
        </pc:sldMkLst>
        <pc:spChg chg="add del mod">
          <ac:chgData name="Jack Hinchcliffe (Staff)" userId="107332fb-c3d0-425d-bbcf-f96957e0e55e" providerId="ADAL" clId="{ABC59560-D6F9-44F6-A314-41836124989B}" dt="2026-03-09T13:12:10.477" v="221" actId="478"/>
          <ac:spMkLst>
            <pc:docMk/>
            <pc:sldMk cId="2340864920" sldId="257"/>
            <ac:spMk id="2" creationId="{E3579507-340B-DF37-3F1C-C7A28A54FBE3}"/>
          </ac:spMkLst>
        </pc:spChg>
        <pc:spChg chg="mod">
          <ac:chgData name="Jack Hinchcliffe (Staff)" userId="107332fb-c3d0-425d-bbcf-f96957e0e55e" providerId="ADAL" clId="{ABC59560-D6F9-44F6-A314-41836124989B}" dt="2026-03-09T13:12:21.971" v="222" actId="33553"/>
          <ac:spMkLst>
            <pc:docMk/>
            <pc:sldMk cId="2340864920" sldId="257"/>
            <ac:spMk id="4" creationId="{84646FAB-66D5-40D9-9EFB-7A24D2F4ED6F}"/>
          </ac:spMkLst>
        </pc:spChg>
        <pc:picChg chg="mod">
          <ac:chgData name="Jack Hinchcliffe (Staff)" userId="107332fb-c3d0-425d-bbcf-f96957e0e55e" providerId="ADAL" clId="{ABC59560-D6F9-44F6-A314-41836124989B}" dt="2026-03-09T13:09:56.542" v="207" actId="962"/>
          <ac:picMkLst>
            <pc:docMk/>
            <pc:sldMk cId="2340864920" sldId="257"/>
            <ac:picMk id="10" creationId="{06372A59-3C11-BA6A-40EF-CC5104640727}"/>
          </ac:picMkLst>
        </pc:picChg>
      </pc:sldChg>
      <pc:sldChg chg="addSp delSp modSp mod">
        <pc:chgData name="Jack Hinchcliffe (Staff)" userId="107332fb-c3d0-425d-bbcf-f96957e0e55e" providerId="ADAL" clId="{ABC59560-D6F9-44F6-A314-41836124989B}" dt="2026-03-09T13:14:16.788" v="269" actId="13244"/>
        <pc:sldMkLst>
          <pc:docMk/>
          <pc:sldMk cId="2651717014" sldId="263"/>
        </pc:sldMkLst>
        <pc:spChg chg="add mod">
          <ac:chgData name="Jack Hinchcliffe (Staff)" userId="107332fb-c3d0-425d-bbcf-f96957e0e55e" providerId="ADAL" clId="{ABC59560-D6F9-44F6-A314-41836124989B}" dt="2026-03-09T13:14:16.788" v="269" actId="13244"/>
          <ac:spMkLst>
            <pc:docMk/>
            <pc:sldMk cId="2651717014" sldId="263"/>
            <ac:spMk id="3" creationId="{D517DE3C-EABA-55FF-71DD-AFCE2DBBC904}"/>
          </ac:spMkLst>
        </pc:spChg>
        <pc:spChg chg="del mod">
          <ac:chgData name="Jack Hinchcliffe (Staff)" userId="107332fb-c3d0-425d-bbcf-f96957e0e55e" providerId="ADAL" clId="{ABC59560-D6F9-44F6-A314-41836124989B}" dt="2026-03-09T13:14:12.497" v="268" actId="478"/>
          <ac:spMkLst>
            <pc:docMk/>
            <pc:sldMk cId="2651717014" sldId="263"/>
            <ac:spMk id="6" creationId="{11D7B8C5-8D84-4226-B8A4-07B1C6E77A4C}"/>
          </ac:spMkLst>
        </pc:spChg>
        <pc:spChg chg="mod">
          <ac:chgData name="Jack Hinchcliffe (Staff)" userId="107332fb-c3d0-425d-bbcf-f96957e0e55e" providerId="ADAL" clId="{ABC59560-D6F9-44F6-A314-41836124989B}" dt="2026-03-09T13:14:02.308" v="263" actId="13244"/>
          <ac:spMkLst>
            <pc:docMk/>
            <pc:sldMk cId="2651717014" sldId="263"/>
            <ac:spMk id="9" creationId="{4561C86C-D501-4811-B918-5DCFA7EEA723}"/>
          </ac:spMkLst>
        </pc:spChg>
        <pc:graphicFrameChg chg="mod modGraphic">
          <ac:chgData name="Jack Hinchcliffe (Staff)" userId="107332fb-c3d0-425d-bbcf-f96957e0e55e" providerId="ADAL" clId="{ABC59560-D6F9-44F6-A314-41836124989B}" dt="2026-03-09T13:07:36.074" v="154" actId="207"/>
          <ac:graphicFrameMkLst>
            <pc:docMk/>
            <pc:sldMk cId="2651717014" sldId="263"/>
            <ac:graphicFrameMk id="8" creationId="{7907C741-A994-4059-831A-78484DA5BDB1}"/>
          </ac:graphicFrameMkLst>
        </pc:graphicFrameChg>
        <pc:picChg chg="mod">
          <ac:chgData name="Jack Hinchcliffe (Staff)" userId="107332fb-c3d0-425d-bbcf-f96957e0e55e" providerId="ADAL" clId="{ABC59560-D6F9-44F6-A314-41836124989B}" dt="2026-03-09T13:14:04.810" v="264" actId="962"/>
          <ac:picMkLst>
            <pc:docMk/>
            <pc:sldMk cId="2651717014" sldId="263"/>
            <ac:picMk id="2" creationId="{7BAC8E5D-CC96-68CB-F359-0047A146E3E0}"/>
          </ac:picMkLst>
        </pc:picChg>
      </pc:sldChg>
      <pc:sldChg chg="addSp delSp modSp mod">
        <pc:chgData name="Jack Hinchcliffe (Staff)" userId="107332fb-c3d0-425d-bbcf-f96957e0e55e" providerId="ADAL" clId="{ABC59560-D6F9-44F6-A314-41836124989B}" dt="2026-03-10T14:29:54.136" v="493" actId="13244"/>
        <pc:sldMkLst>
          <pc:docMk/>
          <pc:sldMk cId="4089016663" sldId="268"/>
        </pc:sldMkLst>
        <pc:spChg chg="mod">
          <ac:chgData name="Jack Hinchcliffe (Staff)" userId="107332fb-c3d0-425d-bbcf-f96957e0e55e" providerId="ADAL" clId="{ABC59560-D6F9-44F6-A314-41836124989B}" dt="2026-03-09T13:12:28.405" v="223" actId="33553"/>
          <ac:spMkLst>
            <pc:docMk/>
            <pc:sldMk cId="4089016663" sldId="268"/>
            <ac:spMk id="4" creationId="{B79720E1-5045-472A-BA01-0830C815CC00}"/>
          </ac:spMkLst>
        </pc:spChg>
        <pc:spChg chg="ord">
          <ac:chgData name="Jack Hinchcliffe (Staff)" userId="107332fb-c3d0-425d-bbcf-f96957e0e55e" providerId="ADAL" clId="{ABC59560-D6F9-44F6-A314-41836124989B}" dt="2026-03-09T13:11:00.365" v="217" actId="13244"/>
          <ac:spMkLst>
            <pc:docMk/>
            <pc:sldMk cId="4089016663" sldId="268"/>
            <ac:spMk id="5" creationId="{9F2B09F5-A5D7-4B87-AB58-BF8CF52E26C7}"/>
          </ac:spMkLst>
        </pc:spChg>
        <pc:graphicFrameChg chg="del ord">
          <ac:chgData name="Jack Hinchcliffe (Staff)" userId="107332fb-c3d0-425d-bbcf-f96957e0e55e" providerId="ADAL" clId="{ABC59560-D6F9-44F6-A314-41836124989B}" dt="2026-03-10T14:28:35.048" v="271" actId="478"/>
          <ac:graphicFrameMkLst>
            <pc:docMk/>
            <pc:sldMk cId="4089016663" sldId="268"/>
            <ac:graphicFrameMk id="2" creationId="{B4680337-11DC-83F6-CC4E-375AA22A4756}"/>
          </ac:graphicFrameMkLst>
        </pc:graphicFrameChg>
        <pc:picChg chg="add mod ord">
          <ac:chgData name="Jack Hinchcliffe (Staff)" userId="107332fb-c3d0-425d-bbcf-f96957e0e55e" providerId="ADAL" clId="{ABC59560-D6F9-44F6-A314-41836124989B}" dt="2026-03-10T14:29:54.136" v="493" actId="13244"/>
          <ac:picMkLst>
            <pc:docMk/>
            <pc:sldMk cId="4089016663" sldId="268"/>
            <ac:picMk id="6" creationId="{185E5120-5C8C-2482-CA8A-22143FAF5046}"/>
          </ac:picMkLst>
        </pc:picChg>
        <pc:picChg chg="mod">
          <ac:chgData name="Jack Hinchcliffe (Staff)" userId="107332fb-c3d0-425d-bbcf-f96957e0e55e" providerId="ADAL" clId="{ABC59560-D6F9-44F6-A314-41836124989B}" dt="2026-03-09T13:09:58.606" v="209" actId="962"/>
          <ac:picMkLst>
            <pc:docMk/>
            <pc:sldMk cId="4089016663" sldId="268"/>
            <ac:picMk id="8" creationId="{0DC5479E-17AA-05F4-D634-95E16E657E45}"/>
          </ac:picMkLst>
        </pc:picChg>
      </pc:sldChg>
      <pc:sldChg chg="modSp mod">
        <pc:chgData name="Jack Hinchcliffe (Staff)" userId="107332fb-c3d0-425d-bbcf-f96957e0e55e" providerId="ADAL" clId="{ABC59560-D6F9-44F6-A314-41836124989B}" dt="2026-03-09T13:12:35.818" v="225" actId="33553"/>
        <pc:sldMkLst>
          <pc:docMk/>
          <pc:sldMk cId="3212713561" sldId="281"/>
        </pc:sldMkLst>
        <pc:spChg chg="mod">
          <ac:chgData name="Jack Hinchcliffe (Staff)" userId="107332fb-c3d0-425d-bbcf-f96957e0e55e" providerId="ADAL" clId="{ABC59560-D6F9-44F6-A314-41836124989B}" dt="2026-03-09T13:12:35.818" v="225" actId="33553"/>
          <ac:spMkLst>
            <pc:docMk/>
            <pc:sldMk cId="3212713561" sldId="281"/>
            <ac:spMk id="4" creationId="{95A8085C-0EC9-3E34-BEEA-5A801D185FE8}"/>
          </ac:spMkLst>
        </pc:spChg>
        <pc:picChg chg="mod">
          <ac:chgData name="Jack Hinchcliffe (Staff)" userId="107332fb-c3d0-425d-bbcf-f96957e0e55e" providerId="ADAL" clId="{ABC59560-D6F9-44F6-A314-41836124989B}" dt="2026-03-09T13:10:35.305" v="214" actId="962"/>
          <ac:picMkLst>
            <pc:docMk/>
            <pc:sldMk cId="3212713561" sldId="281"/>
            <ac:picMk id="2" creationId="{D5996A4D-3116-90F0-8B1F-C95C1D6DEE99}"/>
          </ac:picMkLst>
        </pc:picChg>
      </pc:sldChg>
      <pc:sldChg chg="modSp mod">
        <pc:chgData name="Jack Hinchcliffe (Staff)" userId="107332fb-c3d0-425d-bbcf-f96957e0e55e" providerId="ADAL" clId="{ABC59560-D6F9-44F6-A314-41836124989B}" dt="2026-03-09T13:13:52.557" v="262" actId="13244"/>
        <pc:sldMkLst>
          <pc:docMk/>
          <pc:sldMk cId="311941607" sldId="282"/>
        </pc:sldMkLst>
        <pc:spChg chg="mod">
          <ac:chgData name="Jack Hinchcliffe (Staff)" userId="107332fb-c3d0-425d-bbcf-f96957e0e55e" providerId="ADAL" clId="{ABC59560-D6F9-44F6-A314-41836124989B}" dt="2026-03-09T13:12:31.974" v="224" actId="33553"/>
          <ac:spMkLst>
            <pc:docMk/>
            <pc:sldMk cId="311941607" sldId="282"/>
            <ac:spMk id="5" creationId="{5108334B-FA45-6A7A-2AC1-70036B5D4BD8}"/>
          </ac:spMkLst>
        </pc:spChg>
        <pc:spChg chg="mod">
          <ac:chgData name="Jack Hinchcliffe (Staff)" userId="107332fb-c3d0-425d-bbcf-f96957e0e55e" providerId="ADAL" clId="{ABC59560-D6F9-44F6-A314-41836124989B}" dt="2026-03-09T13:13:52.557" v="262" actId="13244"/>
          <ac:spMkLst>
            <pc:docMk/>
            <pc:sldMk cId="311941607" sldId="282"/>
            <ac:spMk id="6" creationId="{A8E06445-8AE1-E469-D79B-3058E0F40570}"/>
          </ac:spMkLst>
        </pc:spChg>
        <pc:picChg chg="mod">
          <ac:chgData name="Jack Hinchcliffe (Staff)" userId="107332fb-c3d0-425d-bbcf-f96957e0e55e" providerId="ADAL" clId="{ABC59560-D6F9-44F6-A314-41836124989B}" dt="2026-03-09T13:10:34.337" v="213" actId="962"/>
          <ac:picMkLst>
            <pc:docMk/>
            <pc:sldMk cId="311941607" sldId="282"/>
            <ac:picMk id="3" creationId="{C2B7FD7F-015B-8828-ADC5-AC30CD781A32}"/>
          </ac:picMkLst>
        </pc:picChg>
      </pc:sldChg>
      <pc:sldChg chg="modSp mod">
        <pc:chgData name="Jack Hinchcliffe (Staff)" userId="107332fb-c3d0-425d-bbcf-f96957e0e55e" providerId="ADAL" clId="{ABC59560-D6F9-44F6-A314-41836124989B}" dt="2026-03-09T13:13:44.010" v="261"/>
        <pc:sldMkLst>
          <pc:docMk/>
          <pc:sldMk cId="427749514" sldId="283"/>
        </pc:sldMkLst>
        <pc:spChg chg="mod">
          <ac:chgData name="Jack Hinchcliffe (Staff)" userId="107332fb-c3d0-425d-bbcf-f96957e0e55e" providerId="ADAL" clId="{ABC59560-D6F9-44F6-A314-41836124989B}" dt="2026-03-09T13:13:44.010" v="261"/>
          <ac:spMkLst>
            <pc:docMk/>
            <pc:sldMk cId="427749514" sldId="283"/>
            <ac:spMk id="6" creationId="{8232DD00-37F4-236E-D2BC-B5D1E3CB51FC}"/>
          </ac:spMkLst>
        </pc:spChg>
        <pc:spChg chg="mod">
          <ac:chgData name="Jack Hinchcliffe (Staff)" userId="107332fb-c3d0-425d-bbcf-f96957e0e55e" providerId="ADAL" clId="{ABC59560-D6F9-44F6-A314-41836124989B}" dt="2026-03-09T13:13:40.180" v="258" actId="13244"/>
          <ac:spMkLst>
            <pc:docMk/>
            <pc:sldMk cId="427749514" sldId="283"/>
            <ac:spMk id="8" creationId="{3BFF8A30-1EF8-DF00-169A-2A295A03DC59}"/>
          </ac:spMkLst>
        </pc:spChg>
        <pc:picChg chg="mod">
          <ac:chgData name="Jack Hinchcliffe (Staff)" userId="107332fb-c3d0-425d-bbcf-f96957e0e55e" providerId="ADAL" clId="{ABC59560-D6F9-44F6-A314-41836124989B}" dt="2026-03-09T13:10:29.154" v="211" actId="962"/>
          <ac:picMkLst>
            <pc:docMk/>
            <pc:sldMk cId="427749514" sldId="283"/>
            <ac:picMk id="2" creationId="{5C946D97-64A5-3D41-0758-017A2C86130C}"/>
          </ac:picMkLst>
        </pc:picChg>
        <pc:picChg chg="mod">
          <ac:chgData name="Jack Hinchcliffe (Staff)" userId="107332fb-c3d0-425d-bbcf-f96957e0e55e" providerId="ADAL" clId="{ABC59560-D6F9-44F6-A314-41836124989B}" dt="2026-03-09T13:10:32.292" v="212" actId="962"/>
          <ac:picMkLst>
            <pc:docMk/>
            <pc:sldMk cId="427749514" sldId="283"/>
            <ac:picMk id="9" creationId="{2877EB9A-1C8C-174B-D132-F8A1387A52F7}"/>
          </ac:picMkLst>
        </pc:picChg>
      </pc:sldChg>
      <pc:sldChg chg="addSp delSp modSp mod">
        <pc:chgData name="Jack Hinchcliffe (Staff)" userId="107332fb-c3d0-425d-bbcf-f96957e0e55e" providerId="ADAL" clId="{ABC59560-D6F9-44F6-A314-41836124989B}" dt="2026-03-09T13:13:27.173" v="257" actId="20577"/>
        <pc:sldMkLst>
          <pc:docMk/>
          <pc:sldMk cId="491721141" sldId="284"/>
        </pc:sldMkLst>
        <pc:spChg chg="add mod">
          <ac:chgData name="Jack Hinchcliffe (Staff)" userId="107332fb-c3d0-425d-bbcf-f96957e0e55e" providerId="ADAL" clId="{ABC59560-D6F9-44F6-A314-41836124989B}" dt="2026-03-09T13:13:27.173" v="257" actId="20577"/>
          <ac:spMkLst>
            <pc:docMk/>
            <pc:sldMk cId="491721141" sldId="284"/>
            <ac:spMk id="3" creationId="{95C492BB-5911-BE80-324F-B61368A44356}"/>
          </ac:spMkLst>
        </pc:spChg>
        <pc:spChg chg="mod">
          <ac:chgData name="Jack Hinchcliffe (Staff)" userId="107332fb-c3d0-425d-bbcf-f96957e0e55e" providerId="ADAL" clId="{ABC59560-D6F9-44F6-A314-41836124989B}" dt="2026-03-09T13:09:33.873" v="205" actId="962"/>
          <ac:spMkLst>
            <pc:docMk/>
            <pc:sldMk cId="491721141" sldId="284"/>
            <ac:spMk id="6" creationId="{A274EEC0-9BBE-2920-EC8E-29C53E9FA566}"/>
          </ac:spMkLst>
        </pc:spChg>
        <pc:graphicFrameChg chg="mod modGraphic">
          <ac:chgData name="Jack Hinchcliffe (Staff)" userId="107332fb-c3d0-425d-bbcf-f96957e0e55e" providerId="ADAL" clId="{ABC59560-D6F9-44F6-A314-41836124989B}" dt="2026-03-09T13:07:38.241" v="162" actId="207"/>
          <ac:graphicFrameMkLst>
            <pc:docMk/>
            <pc:sldMk cId="491721141" sldId="284"/>
            <ac:graphicFrameMk id="8" creationId="{1BFD54AB-4DBC-FD43-33A2-B79D39EAD7E9}"/>
          </ac:graphicFrameMkLst>
        </pc:graphicFrameChg>
        <pc:picChg chg="mod">
          <ac:chgData name="Jack Hinchcliffe (Staff)" userId="107332fb-c3d0-425d-bbcf-f96957e0e55e" providerId="ADAL" clId="{ABC59560-D6F9-44F6-A314-41836124989B}" dt="2026-03-09T13:09:31.034" v="204" actId="962"/>
          <ac:picMkLst>
            <pc:docMk/>
            <pc:sldMk cId="491721141" sldId="284"/>
            <ac:picMk id="2" creationId="{22CD364E-4AF0-5993-9AF5-74B0D6C2B810}"/>
          </ac:picMkLst>
        </pc:picChg>
      </pc:sldChg>
      <pc:sldChg chg="modSp mod">
        <pc:chgData name="Jack Hinchcliffe (Staff)" userId="107332fb-c3d0-425d-bbcf-f96957e0e55e" providerId="ADAL" clId="{ABC59560-D6F9-44F6-A314-41836124989B}" dt="2026-03-09T13:13:11.823" v="250" actId="33553"/>
        <pc:sldMkLst>
          <pc:docMk/>
          <pc:sldMk cId="4119882387" sldId="285"/>
        </pc:sldMkLst>
        <pc:spChg chg="mod">
          <ac:chgData name="Jack Hinchcliffe (Staff)" userId="107332fb-c3d0-425d-bbcf-f96957e0e55e" providerId="ADAL" clId="{ABC59560-D6F9-44F6-A314-41836124989B}" dt="2026-03-09T13:13:11.823" v="250" actId="33553"/>
          <ac:spMkLst>
            <pc:docMk/>
            <pc:sldMk cId="4119882387" sldId="285"/>
            <ac:spMk id="4" creationId="{297FD953-EE82-2BCA-13D2-27D33C1B691E}"/>
          </ac:spMkLst>
        </pc:spChg>
        <pc:picChg chg="mod">
          <ac:chgData name="Jack Hinchcliffe (Staff)" userId="107332fb-c3d0-425d-bbcf-f96957e0e55e" providerId="ADAL" clId="{ABC59560-D6F9-44F6-A314-41836124989B}" dt="2026-03-09T13:10:36.680" v="215" actId="962"/>
          <ac:picMkLst>
            <pc:docMk/>
            <pc:sldMk cId="4119882387" sldId="285"/>
            <ac:picMk id="2" creationId="{8DB9B1E8-F5AB-3361-134C-54B45F93966E}"/>
          </ac:picMkLst>
        </pc:picChg>
      </pc:sldChg>
      <pc:sldChg chg="addSp delSp modSp mod">
        <pc:chgData name="Jack Hinchcliffe (Staff)" userId="107332fb-c3d0-425d-bbcf-f96957e0e55e" providerId="ADAL" clId="{ABC59560-D6F9-44F6-A314-41836124989B}" dt="2026-03-09T13:12:47.259" v="227" actId="33553"/>
        <pc:sldMkLst>
          <pc:docMk/>
          <pc:sldMk cId="2586114808" sldId="286"/>
        </pc:sldMkLst>
        <pc:spChg chg="add del mod">
          <ac:chgData name="Jack Hinchcliffe (Staff)" userId="107332fb-c3d0-425d-bbcf-f96957e0e55e" providerId="ADAL" clId="{ABC59560-D6F9-44F6-A314-41836124989B}" dt="2026-03-09T13:12:42.065" v="226" actId="478"/>
          <ac:spMkLst>
            <pc:docMk/>
            <pc:sldMk cId="2586114808" sldId="286"/>
            <ac:spMk id="2" creationId="{DBDFBB15-5233-4CF1-95DD-7CB117C90886}"/>
          </ac:spMkLst>
        </pc:spChg>
        <pc:spChg chg="mod">
          <ac:chgData name="Jack Hinchcliffe (Staff)" userId="107332fb-c3d0-425d-bbcf-f96957e0e55e" providerId="ADAL" clId="{ABC59560-D6F9-44F6-A314-41836124989B}" dt="2026-03-09T13:12:47.259" v="227" actId="33553"/>
          <ac:spMkLst>
            <pc:docMk/>
            <pc:sldMk cId="2586114808" sldId="286"/>
            <ac:spMk id="4" creationId="{7CFE2559-FE31-C5E2-AAA6-C88650BB417B}"/>
          </ac:spMkLst>
        </pc:spChg>
        <pc:picChg chg="mod">
          <ac:chgData name="Jack Hinchcliffe (Staff)" userId="107332fb-c3d0-425d-bbcf-f96957e0e55e" providerId="ADAL" clId="{ABC59560-D6F9-44F6-A314-41836124989B}" dt="2026-03-09T13:09:57.701" v="208" actId="962"/>
          <ac:picMkLst>
            <pc:docMk/>
            <pc:sldMk cId="2586114808" sldId="286"/>
            <ac:picMk id="3" creationId="{6CB94F03-72BD-A15F-1B60-5B9BFFC43CA9}"/>
          </ac:picMkLst>
        </pc:picChg>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a:defRPr sz="1200"/>
            </a:lvl1pPr>
          </a:lstStyle>
          <a:p>
            <a:endParaRPr lang="en-GB"/>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a:defRPr sz="1200"/>
            </a:lvl1pPr>
          </a:lstStyle>
          <a:p>
            <a:fld id="{80F1E64F-CC2F-46C1-BB49-EE09442226D0}" type="datetimeFigureOut">
              <a:rPr lang="en-GB" smtClean="0"/>
              <a:t>10/03/2026</a:t>
            </a:fld>
            <a:endParaRPr lang="en-GB"/>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endParaRPr lang="en-GB"/>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a:defRPr sz="1200"/>
            </a:lvl1pPr>
          </a:lstStyle>
          <a:p>
            <a:endParaRPr lang="en-GB"/>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a:defRPr sz="1200"/>
            </a:lvl1pPr>
          </a:lstStyle>
          <a:p>
            <a:fld id="{38C0550D-D039-4EF6-8D65-2BB6C4E77AC8}" type="slidenum">
              <a:rPr lang="en-GB" smtClean="0"/>
              <a:t>‹#›</a:t>
            </a:fld>
            <a:endParaRPr lang="en-GB"/>
          </a:p>
        </p:txBody>
      </p:sp>
    </p:spTree>
    <p:extLst>
      <p:ext uri="{BB962C8B-B14F-4D97-AF65-F5344CB8AC3E}">
        <p14:creationId xmlns:p14="http://schemas.microsoft.com/office/powerpoint/2010/main" val="3774029384"/>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8C0550D-D039-4EF6-8D65-2BB6C4E77AC8}" type="slidenum">
              <a:rPr lang="en-GB" smtClean="0"/>
              <a:t>2</a:t>
            </a:fld>
            <a:endParaRPr lang="en-GB"/>
          </a:p>
        </p:txBody>
      </p:sp>
    </p:spTree>
    <p:extLst>
      <p:ext uri="{BB962C8B-B14F-4D97-AF65-F5344CB8AC3E}">
        <p14:creationId xmlns:p14="http://schemas.microsoft.com/office/powerpoint/2010/main" val="2121545618"/>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GB"/>
          </a:p>
        </p:txBody>
      </p:sp>
      <p:sp>
        <p:nvSpPr>
          <p:cNvPr id="4" name="Slide Number Placeholder 3"/>
          <p:cNvSpPr>
            <a:spLocks noGrp="1"/>
          </p:cNvSpPr>
          <p:nvPr>
            <p:ph type="sldNum" sz="quarter" idx="5"/>
          </p:nvPr>
        </p:nvSpPr>
        <p:spPr/>
        <p:txBody>
          <a:bodyPr/>
          <a:lstStyle/>
          <a:p>
            <a:fld id="{38C0550D-D039-4EF6-8D65-2BB6C4E77AC8}" type="slidenum">
              <a:rPr lang="en-GB" smtClean="0"/>
              <a:t>4</a:t>
            </a:fld>
            <a:endParaRPr lang="en-GB"/>
          </a:p>
        </p:txBody>
      </p:sp>
    </p:spTree>
    <p:extLst>
      <p:ext uri="{BB962C8B-B14F-4D97-AF65-F5344CB8AC3E}">
        <p14:creationId xmlns:p14="http://schemas.microsoft.com/office/powerpoint/2010/main" val="359530485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294EB518-6D1B-CC56-D6AB-35A3E700E73F}"/>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A453F5E-F736-323A-AE92-3DADD70FE9AA}"/>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4A33CAE2-8416-4090-B066-A64BA887FC0A}"/>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22CA8118-3979-0F68-9610-59D5DCB65E87}"/>
              </a:ext>
            </a:extLst>
          </p:cNvPr>
          <p:cNvSpPr>
            <a:spLocks noGrp="1"/>
          </p:cNvSpPr>
          <p:nvPr>
            <p:ph type="sldNum" sz="quarter" idx="5"/>
          </p:nvPr>
        </p:nvSpPr>
        <p:spPr/>
        <p:txBody>
          <a:bodyPr/>
          <a:lstStyle/>
          <a:p>
            <a:fld id="{38C0550D-D039-4EF6-8D65-2BB6C4E77AC8}" type="slidenum">
              <a:rPr lang="en-GB" smtClean="0"/>
              <a:t>9</a:t>
            </a:fld>
            <a:endParaRPr lang="en-GB"/>
          </a:p>
        </p:txBody>
      </p:sp>
    </p:spTree>
    <p:extLst>
      <p:ext uri="{BB962C8B-B14F-4D97-AF65-F5344CB8AC3E}">
        <p14:creationId xmlns:p14="http://schemas.microsoft.com/office/powerpoint/2010/main" val="318214175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D22EC9DC-D351-FA87-0072-497CE7B584CC}"/>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5C72B0FA-C33E-273D-B228-9A03DE6F109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5D972AF9-67ED-516A-039D-59BAF274298C}"/>
              </a:ext>
            </a:extLst>
          </p:cNvPr>
          <p:cNvSpPr>
            <a:spLocks noGrp="1"/>
          </p:cNvSpPr>
          <p:nvPr>
            <p:ph type="body" idx="1"/>
          </p:nvPr>
        </p:nvSpPr>
        <p:spPr/>
        <p:txBody>
          <a:bodyPr/>
          <a:lstStyle/>
          <a:p>
            <a:endParaRPr lang="en-GB"/>
          </a:p>
        </p:txBody>
      </p:sp>
      <p:sp>
        <p:nvSpPr>
          <p:cNvPr id="4" name="Slide Number Placeholder 3">
            <a:extLst>
              <a:ext uri="{FF2B5EF4-FFF2-40B4-BE49-F238E27FC236}">
                <a16:creationId xmlns:a16="http://schemas.microsoft.com/office/drawing/2014/main" id="{A76FF96A-7470-0F00-6997-B915B39A99A9}"/>
              </a:ext>
            </a:extLst>
          </p:cNvPr>
          <p:cNvSpPr>
            <a:spLocks noGrp="1"/>
          </p:cNvSpPr>
          <p:nvPr>
            <p:ph type="sldNum" sz="quarter" idx="5"/>
          </p:nvPr>
        </p:nvSpPr>
        <p:spPr/>
        <p:txBody>
          <a:bodyPr/>
          <a:lstStyle/>
          <a:p>
            <a:fld id="{38C0550D-D039-4EF6-8D65-2BB6C4E77AC8}" type="slidenum">
              <a:rPr lang="en-GB" smtClean="0"/>
              <a:t>10</a:t>
            </a:fld>
            <a:endParaRPr lang="en-GB"/>
          </a:p>
        </p:txBody>
      </p:sp>
    </p:spTree>
    <p:extLst>
      <p:ext uri="{BB962C8B-B14F-4D97-AF65-F5344CB8AC3E}">
        <p14:creationId xmlns:p14="http://schemas.microsoft.com/office/powerpoint/2010/main" val="4092778170"/>
      </p:ext>
    </p:extLst>
  </p:cSld>
  <p:clrMapOvr>
    <a:masterClrMapping/>
  </p:clrMapOvr>
</p:note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6B72673-B463-473A-AE6E-5C3698BD7E02}"/>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endParaRPr lang="en-GB"/>
          </a:p>
        </p:txBody>
      </p:sp>
      <p:sp>
        <p:nvSpPr>
          <p:cNvPr id="3" name="Subtitle 2">
            <a:extLst>
              <a:ext uri="{FF2B5EF4-FFF2-40B4-BE49-F238E27FC236}">
                <a16:creationId xmlns:a16="http://schemas.microsoft.com/office/drawing/2014/main" id="{EFF4A21C-2267-48AF-86E9-E620EC80A52A}"/>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endParaRPr lang="en-GB"/>
          </a:p>
        </p:txBody>
      </p:sp>
      <p:sp>
        <p:nvSpPr>
          <p:cNvPr id="4" name="Date Placeholder 3">
            <a:extLst>
              <a:ext uri="{FF2B5EF4-FFF2-40B4-BE49-F238E27FC236}">
                <a16:creationId xmlns:a16="http://schemas.microsoft.com/office/drawing/2014/main" id="{BCEC5A33-3761-47C3-95DE-2BF165DDE1C6}"/>
              </a:ext>
            </a:extLst>
          </p:cNvPr>
          <p:cNvSpPr>
            <a:spLocks noGrp="1"/>
          </p:cNvSpPr>
          <p:nvPr>
            <p:ph type="dt" sz="half" idx="10"/>
          </p:nvPr>
        </p:nvSpPr>
        <p:spPr/>
        <p:txBody>
          <a:bodyPr/>
          <a:lstStyle/>
          <a:p>
            <a:fld id="{8C973760-2AA3-4DAB-B9A0-7BCCD79DB9BB}" type="datetime1">
              <a:rPr lang="en-GB" smtClean="0"/>
              <a:t>10/03/2026</a:t>
            </a:fld>
            <a:endParaRPr lang="en-GB"/>
          </a:p>
        </p:txBody>
      </p:sp>
      <p:sp>
        <p:nvSpPr>
          <p:cNvPr id="5" name="Footer Placeholder 4">
            <a:extLst>
              <a:ext uri="{FF2B5EF4-FFF2-40B4-BE49-F238E27FC236}">
                <a16:creationId xmlns:a16="http://schemas.microsoft.com/office/drawing/2014/main" id="{A2EB847D-03F7-4E44-B77F-B2EB08DC67D7}"/>
              </a:ext>
            </a:extLst>
          </p:cNvPr>
          <p:cNvSpPr>
            <a:spLocks noGrp="1"/>
          </p:cNvSpPr>
          <p:nvPr>
            <p:ph type="ftr" sz="quarter" idx="11"/>
          </p:nvPr>
        </p:nvSpPr>
        <p:spPr/>
        <p:txBody>
          <a:bodyPr/>
          <a:lstStyle/>
          <a:p>
            <a:r>
              <a:rPr lang="en-GB"/>
              <a:t>GREAT-2 Training Presentation 1 Introduction V0.1 02-12-22</a:t>
            </a:r>
          </a:p>
        </p:txBody>
      </p:sp>
      <p:sp>
        <p:nvSpPr>
          <p:cNvPr id="6" name="Slide Number Placeholder 5">
            <a:extLst>
              <a:ext uri="{FF2B5EF4-FFF2-40B4-BE49-F238E27FC236}">
                <a16:creationId xmlns:a16="http://schemas.microsoft.com/office/drawing/2014/main" id="{254B278E-7670-41E4-9918-EF5C3C4D348D}"/>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2541551411"/>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D7D0C23-7CE5-47AC-B603-C31A17440994}"/>
              </a:ext>
            </a:extLst>
          </p:cNvPr>
          <p:cNvSpPr>
            <a:spLocks noGrp="1"/>
          </p:cNvSpPr>
          <p:nvPr>
            <p:ph type="title"/>
          </p:nvPr>
        </p:nvSpPr>
        <p:spPr/>
        <p:txBody>
          <a:bodyPr/>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F7AFDEB6-2D8C-4A63-8283-B5306504EBAE}"/>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81771ECC-350F-49F5-94A8-3AD2EC1EF9C7}"/>
              </a:ext>
            </a:extLst>
          </p:cNvPr>
          <p:cNvSpPr>
            <a:spLocks noGrp="1"/>
          </p:cNvSpPr>
          <p:nvPr>
            <p:ph type="dt" sz="half" idx="10"/>
          </p:nvPr>
        </p:nvSpPr>
        <p:spPr/>
        <p:txBody>
          <a:bodyPr/>
          <a:lstStyle/>
          <a:p>
            <a:fld id="{9D4C2570-D805-4311-B3CE-21ABE610D5E6}" type="datetime1">
              <a:rPr lang="en-GB" smtClean="0"/>
              <a:t>10/03/2026</a:t>
            </a:fld>
            <a:endParaRPr lang="en-GB"/>
          </a:p>
        </p:txBody>
      </p:sp>
      <p:sp>
        <p:nvSpPr>
          <p:cNvPr id="5" name="Footer Placeholder 4">
            <a:extLst>
              <a:ext uri="{FF2B5EF4-FFF2-40B4-BE49-F238E27FC236}">
                <a16:creationId xmlns:a16="http://schemas.microsoft.com/office/drawing/2014/main" id="{811AB424-C784-40B1-BE01-98564B114B53}"/>
              </a:ext>
            </a:extLst>
          </p:cNvPr>
          <p:cNvSpPr>
            <a:spLocks noGrp="1"/>
          </p:cNvSpPr>
          <p:nvPr>
            <p:ph type="ftr" sz="quarter" idx="11"/>
          </p:nvPr>
        </p:nvSpPr>
        <p:spPr/>
        <p:txBody>
          <a:bodyPr/>
          <a:lstStyle/>
          <a:p>
            <a:r>
              <a:rPr lang="en-GB"/>
              <a:t>GREAT-2 Training Presentation 1 Introduction V0.1 02-12-22</a:t>
            </a:r>
          </a:p>
        </p:txBody>
      </p:sp>
      <p:sp>
        <p:nvSpPr>
          <p:cNvPr id="6" name="Slide Number Placeholder 5">
            <a:extLst>
              <a:ext uri="{FF2B5EF4-FFF2-40B4-BE49-F238E27FC236}">
                <a16:creationId xmlns:a16="http://schemas.microsoft.com/office/drawing/2014/main" id="{80343205-FA4A-40F3-805E-ECE126CE322F}"/>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1504445725"/>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83570CD1-0D12-4797-9E50-AA85724F5BDC}"/>
              </a:ext>
            </a:extLst>
          </p:cNvPr>
          <p:cNvSpPr>
            <a:spLocks noGrp="1"/>
          </p:cNvSpPr>
          <p:nvPr>
            <p:ph type="title" orient="vert"/>
          </p:nvPr>
        </p:nvSpPr>
        <p:spPr>
          <a:xfrm>
            <a:off x="8724900" y="365125"/>
            <a:ext cx="2628900" cy="5811838"/>
          </a:xfrm>
        </p:spPr>
        <p:txBody>
          <a:bodyPr vert="eaVert"/>
          <a:lstStyle/>
          <a:p>
            <a:r>
              <a:rPr lang="en-US"/>
              <a:t>Click to edit Master title style</a:t>
            </a:r>
            <a:endParaRPr lang="en-GB"/>
          </a:p>
        </p:txBody>
      </p:sp>
      <p:sp>
        <p:nvSpPr>
          <p:cNvPr id="3" name="Vertical Text Placeholder 2">
            <a:extLst>
              <a:ext uri="{FF2B5EF4-FFF2-40B4-BE49-F238E27FC236}">
                <a16:creationId xmlns:a16="http://schemas.microsoft.com/office/drawing/2014/main" id="{2B341C96-7C7F-4E5C-81D0-753993B5B89B}"/>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948FF059-E35B-4926-ABDB-C46418BC4A86}"/>
              </a:ext>
            </a:extLst>
          </p:cNvPr>
          <p:cNvSpPr>
            <a:spLocks noGrp="1"/>
          </p:cNvSpPr>
          <p:nvPr>
            <p:ph type="dt" sz="half" idx="10"/>
          </p:nvPr>
        </p:nvSpPr>
        <p:spPr/>
        <p:txBody>
          <a:bodyPr/>
          <a:lstStyle/>
          <a:p>
            <a:fld id="{59BA5986-A010-422A-AF11-6636871A2583}" type="datetime1">
              <a:rPr lang="en-GB" smtClean="0"/>
              <a:t>10/03/2026</a:t>
            </a:fld>
            <a:endParaRPr lang="en-GB"/>
          </a:p>
        </p:txBody>
      </p:sp>
      <p:sp>
        <p:nvSpPr>
          <p:cNvPr id="5" name="Footer Placeholder 4">
            <a:extLst>
              <a:ext uri="{FF2B5EF4-FFF2-40B4-BE49-F238E27FC236}">
                <a16:creationId xmlns:a16="http://schemas.microsoft.com/office/drawing/2014/main" id="{F9BE47A7-42DC-4EF9-8FA5-BBC7A703D535}"/>
              </a:ext>
            </a:extLst>
          </p:cNvPr>
          <p:cNvSpPr>
            <a:spLocks noGrp="1"/>
          </p:cNvSpPr>
          <p:nvPr>
            <p:ph type="ftr" sz="quarter" idx="11"/>
          </p:nvPr>
        </p:nvSpPr>
        <p:spPr/>
        <p:txBody>
          <a:bodyPr/>
          <a:lstStyle/>
          <a:p>
            <a:r>
              <a:rPr lang="en-GB"/>
              <a:t>GREAT-2 Training Presentation 1 Introduction V0.1 02-12-22</a:t>
            </a:r>
          </a:p>
        </p:txBody>
      </p:sp>
      <p:sp>
        <p:nvSpPr>
          <p:cNvPr id="6" name="Slide Number Placeholder 5">
            <a:extLst>
              <a:ext uri="{FF2B5EF4-FFF2-40B4-BE49-F238E27FC236}">
                <a16:creationId xmlns:a16="http://schemas.microsoft.com/office/drawing/2014/main" id="{23451B7E-F753-462D-93B1-CA0BB248BC29}"/>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2048897879"/>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7FF2C9B-4AC1-494B-BA77-04B89E8F8E58}"/>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8D49C1CC-63D4-4322-AF81-9144D33D15D5}"/>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0D34BECC-D184-49BB-9627-46989BDF97AE}"/>
              </a:ext>
            </a:extLst>
          </p:cNvPr>
          <p:cNvSpPr>
            <a:spLocks noGrp="1"/>
          </p:cNvSpPr>
          <p:nvPr>
            <p:ph type="dt" sz="half" idx="10"/>
          </p:nvPr>
        </p:nvSpPr>
        <p:spPr/>
        <p:txBody>
          <a:bodyPr/>
          <a:lstStyle/>
          <a:p>
            <a:fld id="{56583742-A857-4055-AC86-0EB961BDE55C}" type="datetime1">
              <a:rPr lang="en-GB" smtClean="0"/>
              <a:t>10/03/2026</a:t>
            </a:fld>
            <a:endParaRPr lang="en-GB"/>
          </a:p>
        </p:txBody>
      </p:sp>
      <p:sp>
        <p:nvSpPr>
          <p:cNvPr id="5" name="Footer Placeholder 4">
            <a:extLst>
              <a:ext uri="{FF2B5EF4-FFF2-40B4-BE49-F238E27FC236}">
                <a16:creationId xmlns:a16="http://schemas.microsoft.com/office/drawing/2014/main" id="{E2A718B1-F14B-4CEF-ADE7-A5946BADE569}"/>
              </a:ext>
            </a:extLst>
          </p:cNvPr>
          <p:cNvSpPr>
            <a:spLocks noGrp="1"/>
          </p:cNvSpPr>
          <p:nvPr>
            <p:ph type="ftr" sz="quarter" idx="11"/>
          </p:nvPr>
        </p:nvSpPr>
        <p:spPr/>
        <p:txBody>
          <a:bodyPr/>
          <a:lstStyle/>
          <a:p>
            <a:r>
              <a:rPr lang="en-GB"/>
              <a:t>GREAT-2 Training Presentation 1 Introduction V0.1 02-12-22</a:t>
            </a:r>
          </a:p>
        </p:txBody>
      </p:sp>
      <p:sp>
        <p:nvSpPr>
          <p:cNvPr id="6" name="Slide Number Placeholder 5">
            <a:extLst>
              <a:ext uri="{FF2B5EF4-FFF2-40B4-BE49-F238E27FC236}">
                <a16:creationId xmlns:a16="http://schemas.microsoft.com/office/drawing/2014/main" id="{8A9ADEE1-DB79-4FEB-A892-FBC88E900506}"/>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86800476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557591C-F970-4BB1-B59A-D26F6503476C}"/>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endParaRPr lang="en-GB"/>
          </a:p>
        </p:txBody>
      </p:sp>
      <p:sp>
        <p:nvSpPr>
          <p:cNvPr id="3" name="Text Placeholder 2">
            <a:extLst>
              <a:ext uri="{FF2B5EF4-FFF2-40B4-BE49-F238E27FC236}">
                <a16:creationId xmlns:a16="http://schemas.microsoft.com/office/drawing/2014/main" id="{8002B0D3-08CF-42FA-BB59-F49F9192A4BA}"/>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ED3B4E0D-DE1F-486B-9130-BF2F42EBA741}"/>
              </a:ext>
            </a:extLst>
          </p:cNvPr>
          <p:cNvSpPr>
            <a:spLocks noGrp="1"/>
          </p:cNvSpPr>
          <p:nvPr>
            <p:ph type="dt" sz="half" idx="10"/>
          </p:nvPr>
        </p:nvSpPr>
        <p:spPr/>
        <p:txBody>
          <a:bodyPr/>
          <a:lstStyle/>
          <a:p>
            <a:fld id="{5B35AB57-B7E2-4380-A5B1-7A3C2A655302}" type="datetime1">
              <a:rPr lang="en-GB" smtClean="0"/>
              <a:t>10/03/2026</a:t>
            </a:fld>
            <a:endParaRPr lang="en-GB"/>
          </a:p>
        </p:txBody>
      </p:sp>
      <p:sp>
        <p:nvSpPr>
          <p:cNvPr id="5" name="Footer Placeholder 4">
            <a:extLst>
              <a:ext uri="{FF2B5EF4-FFF2-40B4-BE49-F238E27FC236}">
                <a16:creationId xmlns:a16="http://schemas.microsoft.com/office/drawing/2014/main" id="{F0C2F911-B052-4B9A-A00C-68369FA30648}"/>
              </a:ext>
            </a:extLst>
          </p:cNvPr>
          <p:cNvSpPr>
            <a:spLocks noGrp="1"/>
          </p:cNvSpPr>
          <p:nvPr>
            <p:ph type="ftr" sz="quarter" idx="11"/>
          </p:nvPr>
        </p:nvSpPr>
        <p:spPr/>
        <p:txBody>
          <a:bodyPr/>
          <a:lstStyle/>
          <a:p>
            <a:r>
              <a:rPr lang="en-GB"/>
              <a:t>GREAT-2 Training Presentation 1 Introduction V0.1 02-12-22</a:t>
            </a:r>
          </a:p>
        </p:txBody>
      </p:sp>
      <p:sp>
        <p:nvSpPr>
          <p:cNvPr id="6" name="Slide Number Placeholder 5">
            <a:extLst>
              <a:ext uri="{FF2B5EF4-FFF2-40B4-BE49-F238E27FC236}">
                <a16:creationId xmlns:a16="http://schemas.microsoft.com/office/drawing/2014/main" id="{37AAE0ED-8D1F-4B5B-81E3-97F155597586}"/>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1401642414"/>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66D1C1A-66B8-410E-88F7-CB21FA1A045A}"/>
              </a:ext>
            </a:extLst>
          </p:cNvPr>
          <p:cNvSpPr>
            <a:spLocks noGrp="1"/>
          </p:cNvSpPr>
          <p:nvPr>
            <p:ph type="title"/>
          </p:nvPr>
        </p:nvSpPr>
        <p:spPr/>
        <p:txBody>
          <a:bodyPr/>
          <a:lstStyle/>
          <a:p>
            <a:r>
              <a:rPr lang="en-US"/>
              <a:t>Click to edit Master title style</a:t>
            </a:r>
            <a:endParaRPr lang="en-GB"/>
          </a:p>
        </p:txBody>
      </p:sp>
      <p:sp>
        <p:nvSpPr>
          <p:cNvPr id="3" name="Content Placeholder 2">
            <a:extLst>
              <a:ext uri="{FF2B5EF4-FFF2-40B4-BE49-F238E27FC236}">
                <a16:creationId xmlns:a16="http://schemas.microsoft.com/office/drawing/2014/main" id="{EC148354-3C42-4854-AC0D-21DEC99D2660}"/>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Content Placeholder 3">
            <a:extLst>
              <a:ext uri="{FF2B5EF4-FFF2-40B4-BE49-F238E27FC236}">
                <a16:creationId xmlns:a16="http://schemas.microsoft.com/office/drawing/2014/main" id="{288CF493-FB8D-48A1-8069-17E5D70F192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Date Placeholder 4">
            <a:extLst>
              <a:ext uri="{FF2B5EF4-FFF2-40B4-BE49-F238E27FC236}">
                <a16:creationId xmlns:a16="http://schemas.microsoft.com/office/drawing/2014/main" id="{090FA15D-6B16-4CA1-9A98-69F896BF6F58}"/>
              </a:ext>
            </a:extLst>
          </p:cNvPr>
          <p:cNvSpPr>
            <a:spLocks noGrp="1"/>
          </p:cNvSpPr>
          <p:nvPr>
            <p:ph type="dt" sz="half" idx="10"/>
          </p:nvPr>
        </p:nvSpPr>
        <p:spPr/>
        <p:txBody>
          <a:bodyPr/>
          <a:lstStyle/>
          <a:p>
            <a:fld id="{8F2B7B8D-D947-432A-9C0A-28297CB4CAB9}" type="datetime1">
              <a:rPr lang="en-GB" smtClean="0"/>
              <a:t>10/03/2026</a:t>
            </a:fld>
            <a:endParaRPr lang="en-GB"/>
          </a:p>
        </p:txBody>
      </p:sp>
      <p:sp>
        <p:nvSpPr>
          <p:cNvPr id="6" name="Footer Placeholder 5">
            <a:extLst>
              <a:ext uri="{FF2B5EF4-FFF2-40B4-BE49-F238E27FC236}">
                <a16:creationId xmlns:a16="http://schemas.microsoft.com/office/drawing/2014/main" id="{198E96AA-1633-4747-8244-47646E3E63FA}"/>
              </a:ext>
            </a:extLst>
          </p:cNvPr>
          <p:cNvSpPr>
            <a:spLocks noGrp="1"/>
          </p:cNvSpPr>
          <p:nvPr>
            <p:ph type="ftr" sz="quarter" idx="11"/>
          </p:nvPr>
        </p:nvSpPr>
        <p:spPr/>
        <p:txBody>
          <a:bodyPr/>
          <a:lstStyle/>
          <a:p>
            <a:r>
              <a:rPr lang="en-GB"/>
              <a:t>GREAT-2 Training Presentation 1 Introduction V0.1 02-12-22</a:t>
            </a:r>
          </a:p>
        </p:txBody>
      </p:sp>
      <p:sp>
        <p:nvSpPr>
          <p:cNvPr id="7" name="Slide Number Placeholder 6">
            <a:extLst>
              <a:ext uri="{FF2B5EF4-FFF2-40B4-BE49-F238E27FC236}">
                <a16:creationId xmlns:a16="http://schemas.microsoft.com/office/drawing/2014/main" id="{984064C2-A8D9-489D-87CE-D4894C57365C}"/>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85497439"/>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1E49CF4-F0B3-4F45-9B3D-4BE4A8B730B7}"/>
              </a:ext>
            </a:extLst>
          </p:cNvPr>
          <p:cNvSpPr>
            <a:spLocks noGrp="1"/>
          </p:cNvSpPr>
          <p:nvPr>
            <p:ph type="title"/>
          </p:nvPr>
        </p:nvSpPr>
        <p:spPr>
          <a:xfrm>
            <a:off x="839788" y="365125"/>
            <a:ext cx="10515600" cy="1325563"/>
          </a:xfrm>
        </p:spPr>
        <p:txBody>
          <a:bodyPr/>
          <a:lstStyle/>
          <a:p>
            <a:r>
              <a:rPr lang="en-US"/>
              <a:t>Click to edit Master title style</a:t>
            </a:r>
            <a:endParaRPr lang="en-GB"/>
          </a:p>
        </p:txBody>
      </p:sp>
      <p:sp>
        <p:nvSpPr>
          <p:cNvPr id="3" name="Text Placeholder 2">
            <a:extLst>
              <a:ext uri="{FF2B5EF4-FFF2-40B4-BE49-F238E27FC236}">
                <a16:creationId xmlns:a16="http://schemas.microsoft.com/office/drawing/2014/main" id="{2B66F1D9-02F8-435E-B878-17C893E6032B}"/>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2C01B808-555A-4F69-AD5F-A3ECB61BBCCF}"/>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5" name="Text Placeholder 4">
            <a:extLst>
              <a:ext uri="{FF2B5EF4-FFF2-40B4-BE49-F238E27FC236}">
                <a16:creationId xmlns:a16="http://schemas.microsoft.com/office/drawing/2014/main" id="{9FA724EB-01B1-4902-8C1E-E772F16B58A9}"/>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01B77F15-D883-4529-9C8B-DB8D243BF312}"/>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7" name="Date Placeholder 6">
            <a:extLst>
              <a:ext uri="{FF2B5EF4-FFF2-40B4-BE49-F238E27FC236}">
                <a16:creationId xmlns:a16="http://schemas.microsoft.com/office/drawing/2014/main" id="{580127C4-AAC1-4529-9F07-F0CBF4F7E629}"/>
              </a:ext>
            </a:extLst>
          </p:cNvPr>
          <p:cNvSpPr>
            <a:spLocks noGrp="1"/>
          </p:cNvSpPr>
          <p:nvPr>
            <p:ph type="dt" sz="half" idx="10"/>
          </p:nvPr>
        </p:nvSpPr>
        <p:spPr/>
        <p:txBody>
          <a:bodyPr/>
          <a:lstStyle/>
          <a:p>
            <a:fld id="{85CD2F4F-3925-43DF-8F03-13140802F73B}" type="datetime1">
              <a:rPr lang="en-GB" smtClean="0"/>
              <a:t>10/03/2026</a:t>
            </a:fld>
            <a:endParaRPr lang="en-GB"/>
          </a:p>
        </p:txBody>
      </p:sp>
      <p:sp>
        <p:nvSpPr>
          <p:cNvPr id="8" name="Footer Placeholder 7">
            <a:extLst>
              <a:ext uri="{FF2B5EF4-FFF2-40B4-BE49-F238E27FC236}">
                <a16:creationId xmlns:a16="http://schemas.microsoft.com/office/drawing/2014/main" id="{37616D1E-D3C2-40CC-961B-286CC7A0DD92}"/>
              </a:ext>
            </a:extLst>
          </p:cNvPr>
          <p:cNvSpPr>
            <a:spLocks noGrp="1"/>
          </p:cNvSpPr>
          <p:nvPr>
            <p:ph type="ftr" sz="quarter" idx="11"/>
          </p:nvPr>
        </p:nvSpPr>
        <p:spPr/>
        <p:txBody>
          <a:bodyPr/>
          <a:lstStyle/>
          <a:p>
            <a:r>
              <a:rPr lang="en-GB"/>
              <a:t>GREAT-2 Training Presentation 1 Introduction V0.1 02-12-22</a:t>
            </a:r>
          </a:p>
        </p:txBody>
      </p:sp>
      <p:sp>
        <p:nvSpPr>
          <p:cNvPr id="9" name="Slide Number Placeholder 8">
            <a:extLst>
              <a:ext uri="{FF2B5EF4-FFF2-40B4-BE49-F238E27FC236}">
                <a16:creationId xmlns:a16="http://schemas.microsoft.com/office/drawing/2014/main" id="{EA401AD7-2ECB-4411-B10B-3728C245B142}"/>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4210798714"/>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DE2057-BB0A-4AA2-B82F-523CA8013E71}"/>
              </a:ext>
            </a:extLst>
          </p:cNvPr>
          <p:cNvSpPr>
            <a:spLocks noGrp="1"/>
          </p:cNvSpPr>
          <p:nvPr>
            <p:ph type="title"/>
          </p:nvPr>
        </p:nvSpPr>
        <p:spPr/>
        <p:txBody>
          <a:bodyPr/>
          <a:lstStyle/>
          <a:p>
            <a:r>
              <a:rPr lang="en-US"/>
              <a:t>Click to edit Master title style</a:t>
            </a:r>
            <a:endParaRPr lang="en-GB"/>
          </a:p>
        </p:txBody>
      </p:sp>
      <p:sp>
        <p:nvSpPr>
          <p:cNvPr id="3" name="Date Placeholder 2">
            <a:extLst>
              <a:ext uri="{FF2B5EF4-FFF2-40B4-BE49-F238E27FC236}">
                <a16:creationId xmlns:a16="http://schemas.microsoft.com/office/drawing/2014/main" id="{57B40822-F1DC-4520-81D5-5693AB5D9CB4}"/>
              </a:ext>
            </a:extLst>
          </p:cNvPr>
          <p:cNvSpPr>
            <a:spLocks noGrp="1"/>
          </p:cNvSpPr>
          <p:nvPr>
            <p:ph type="dt" sz="half" idx="10"/>
          </p:nvPr>
        </p:nvSpPr>
        <p:spPr/>
        <p:txBody>
          <a:bodyPr/>
          <a:lstStyle/>
          <a:p>
            <a:fld id="{ED1FF03A-D5FE-4EBA-A89E-32504AD4396E}" type="datetime1">
              <a:rPr lang="en-GB" smtClean="0"/>
              <a:t>10/03/2026</a:t>
            </a:fld>
            <a:endParaRPr lang="en-GB"/>
          </a:p>
        </p:txBody>
      </p:sp>
      <p:sp>
        <p:nvSpPr>
          <p:cNvPr id="4" name="Footer Placeholder 3">
            <a:extLst>
              <a:ext uri="{FF2B5EF4-FFF2-40B4-BE49-F238E27FC236}">
                <a16:creationId xmlns:a16="http://schemas.microsoft.com/office/drawing/2014/main" id="{0D0AD1AE-0A84-4C96-BBFA-2903788AFACD}"/>
              </a:ext>
            </a:extLst>
          </p:cNvPr>
          <p:cNvSpPr>
            <a:spLocks noGrp="1"/>
          </p:cNvSpPr>
          <p:nvPr>
            <p:ph type="ftr" sz="quarter" idx="11"/>
          </p:nvPr>
        </p:nvSpPr>
        <p:spPr/>
        <p:txBody>
          <a:bodyPr/>
          <a:lstStyle/>
          <a:p>
            <a:r>
              <a:rPr lang="en-GB"/>
              <a:t>GREAT-2 Training Presentation 1 Introduction V0.1 02-12-22</a:t>
            </a:r>
          </a:p>
        </p:txBody>
      </p:sp>
      <p:sp>
        <p:nvSpPr>
          <p:cNvPr id="5" name="Slide Number Placeholder 4">
            <a:extLst>
              <a:ext uri="{FF2B5EF4-FFF2-40B4-BE49-F238E27FC236}">
                <a16:creationId xmlns:a16="http://schemas.microsoft.com/office/drawing/2014/main" id="{1BD80C16-B016-42C2-818D-70F7A97CBFEF}"/>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272208413"/>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3A04839-0D3A-42F5-B473-E621341C2CBC}"/>
              </a:ext>
            </a:extLst>
          </p:cNvPr>
          <p:cNvSpPr>
            <a:spLocks noGrp="1"/>
          </p:cNvSpPr>
          <p:nvPr>
            <p:ph type="dt" sz="half" idx="10"/>
          </p:nvPr>
        </p:nvSpPr>
        <p:spPr/>
        <p:txBody>
          <a:bodyPr/>
          <a:lstStyle/>
          <a:p>
            <a:fld id="{8E4648A0-328B-46BB-84AD-52F1B7198D73}" type="datetime1">
              <a:rPr lang="en-GB" smtClean="0"/>
              <a:t>10/03/2026</a:t>
            </a:fld>
            <a:endParaRPr lang="en-GB"/>
          </a:p>
        </p:txBody>
      </p:sp>
      <p:sp>
        <p:nvSpPr>
          <p:cNvPr id="3" name="Footer Placeholder 2">
            <a:extLst>
              <a:ext uri="{FF2B5EF4-FFF2-40B4-BE49-F238E27FC236}">
                <a16:creationId xmlns:a16="http://schemas.microsoft.com/office/drawing/2014/main" id="{7AA721E5-A67E-4296-84FD-FF7E70C47FE9}"/>
              </a:ext>
            </a:extLst>
          </p:cNvPr>
          <p:cNvSpPr>
            <a:spLocks noGrp="1"/>
          </p:cNvSpPr>
          <p:nvPr>
            <p:ph type="ftr" sz="quarter" idx="11"/>
          </p:nvPr>
        </p:nvSpPr>
        <p:spPr/>
        <p:txBody>
          <a:bodyPr/>
          <a:lstStyle/>
          <a:p>
            <a:r>
              <a:rPr lang="en-GB"/>
              <a:t>GREAT-2 Training Presentation 1 Introduction V0.1 02-12-22</a:t>
            </a:r>
          </a:p>
        </p:txBody>
      </p:sp>
      <p:sp>
        <p:nvSpPr>
          <p:cNvPr id="4" name="Slide Number Placeholder 3">
            <a:extLst>
              <a:ext uri="{FF2B5EF4-FFF2-40B4-BE49-F238E27FC236}">
                <a16:creationId xmlns:a16="http://schemas.microsoft.com/office/drawing/2014/main" id="{1CD9FCD0-B7A0-45FD-8002-3B7ADBBFBE99}"/>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3237985620"/>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5D06901-313F-4AB5-8492-745BBF331133}"/>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Content Placeholder 2">
            <a:extLst>
              <a:ext uri="{FF2B5EF4-FFF2-40B4-BE49-F238E27FC236}">
                <a16:creationId xmlns:a16="http://schemas.microsoft.com/office/drawing/2014/main" id="{1757C630-C276-4598-804E-CCB09A751F1C}"/>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Text Placeholder 3">
            <a:extLst>
              <a:ext uri="{FF2B5EF4-FFF2-40B4-BE49-F238E27FC236}">
                <a16:creationId xmlns:a16="http://schemas.microsoft.com/office/drawing/2014/main" id="{F2DF8294-A6F7-475B-B64E-5C92320BE840}"/>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59DE852F-200F-4859-9566-091A92C88C50}"/>
              </a:ext>
            </a:extLst>
          </p:cNvPr>
          <p:cNvSpPr>
            <a:spLocks noGrp="1"/>
          </p:cNvSpPr>
          <p:nvPr>
            <p:ph type="dt" sz="half" idx="10"/>
          </p:nvPr>
        </p:nvSpPr>
        <p:spPr/>
        <p:txBody>
          <a:bodyPr/>
          <a:lstStyle/>
          <a:p>
            <a:fld id="{E4591335-CD84-426D-B764-70B4E8F8A2E9}" type="datetime1">
              <a:rPr lang="en-GB" smtClean="0"/>
              <a:t>10/03/2026</a:t>
            </a:fld>
            <a:endParaRPr lang="en-GB"/>
          </a:p>
        </p:txBody>
      </p:sp>
      <p:sp>
        <p:nvSpPr>
          <p:cNvPr id="6" name="Footer Placeholder 5">
            <a:extLst>
              <a:ext uri="{FF2B5EF4-FFF2-40B4-BE49-F238E27FC236}">
                <a16:creationId xmlns:a16="http://schemas.microsoft.com/office/drawing/2014/main" id="{F6FB9D36-5E1E-4792-9268-27F58F8CC341}"/>
              </a:ext>
            </a:extLst>
          </p:cNvPr>
          <p:cNvSpPr>
            <a:spLocks noGrp="1"/>
          </p:cNvSpPr>
          <p:nvPr>
            <p:ph type="ftr" sz="quarter" idx="11"/>
          </p:nvPr>
        </p:nvSpPr>
        <p:spPr/>
        <p:txBody>
          <a:bodyPr/>
          <a:lstStyle/>
          <a:p>
            <a:r>
              <a:rPr lang="en-GB"/>
              <a:t>GREAT-2 Training Presentation 1 Introduction V0.1 02-12-22</a:t>
            </a:r>
          </a:p>
        </p:txBody>
      </p:sp>
      <p:sp>
        <p:nvSpPr>
          <p:cNvPr id="7" name="Slide Number Placeholder 6">
            <a:extLst>
              <a:ext uri="{FF2B5EF4-FFF2-40B4-BE49-F238E27FC236}">
                <a16:creationId xmlns:a16="http://schemas.microsoft.com/office/drawing/2014/main" id="{4BAE4D3A-F5BF-4D87-B031-0099978D3ACC}"/>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281819278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D2DF2D1-1785-4561-8FE9-427B792BE3C0}"/>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endParaRPr lang="en-GB"/>
          </a:p>
        </p:txBody>
      </p:sp>
      <p:sp>
        <p:nvSpPr>
          <p:cNvPr id="3" name="Picture Placeholder 2">
            <a:extLst>
              <a:ext uri="{FF2B5EF4-FFF2-40B4-BE49-F238E27FC236}">
                <a16:creationId xmlns:a16="http://schemas.microsoft.com/office/drawing/2014/main" id="{81743DFE-CC7D-4E7C-BF05-38DB4D180401}"/>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GB"/>
          </a:p>
        </p:txBody>
      </p:sp>
      <p:sp>
        <p:nvSpPr>
          <p:cNvPr id="4" name="Text Placeholder 3">
            <a:extLst>
              <a:ext uri="{FF2B5EF4-FFF2-40B4-BE49-F238E27FC236}">
                <a16:creationId xmlns:a16="http://schemas.microsoft.com/office/drawing/2014/main" id="{76D41F28-0192-4F74-B534-07975D744CAA}"/>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4A9C97F0-A32E-4171-93D2-CD769E5666B5}"/>
              </a:ext>
            </a:extLst>
          </p:cNvPr>
          <p:cNvSpPr>
            <a:spLocks noGrp="1"/>
          </p:cNvSpPr>
          <p:nvPr>
            <p:ph type="dt" sz="half" idx="10"/>
          </p:nvPr>
        </p:nvSpPr>
        <p:spPr/>
        <p:txBody>
          <a:bodyPr/>
          <a:lstStyle/>
          <a:p>
            <a:fld id="{3C5A9075-2245-44B9-B073-35B1EEF6492B}" type="datetime1">
              <a:rPr lang="en-GB" smtClean="0"/>
              <a:t>10/03/2026</a:t>
            </a:fld>
            <a:endParaRPr lang="en-GB"/>
          </a:p>
        </p:txBody>
      </p:sp>
      <p:sp>
        <p:nvSpPr>
          <p:cNvPr id="6" name="Footer Placeholder 5">
            <a:extLst>
              <a:ext uri="{FF2B5EF4-FFF2-40B4-BE49-F238E27FC236}">
                <a16:creationId xmlns:a16="http://schemas.microsoft.com/office/drawing/2014/main" id="{110161AC-137F-4F59-9901-1C91B5ED18D6}"/>
              </a:ext>
            </a:extLst>
          </p:cNvPr>
          <p:cNvSpPr>
            <a:spLocks noGrp="1"/>
          </p:cNvSpPr>
          <p:nvPr>
            <p:ph type="ftr" sz="quarter" idx="11"/>
          </p:nvPr>
        </p:nvSpPr>
        <p:spPr/>
        <p:txBody>
          <a:bodyPr/>
          <a:lstStyle/>
          <a:p>
            <a:r>
              <a:rPr lang="en-GB"/>
              <a:t>GREAT-2 Training Presentation 1 Introduction V0.1 02-12-22</a:t>
            </a:r>
          </a:p>
        </p:txBody>
      </p:sp>
      <p:sp>
        <p:nvSpPr>
          <p:cNvPr id="7" name="Slide Number Placeholder 6">
            <a:extLst>
              <a:ext uri="{FF2B5EF4-FFF2-40B4-BE49-F238E27FC236}">
                <a16:creationId xmlns:a16="http://schemas.microsoft.com/office/drawing/2014/main" id="{9DC70FC5-DBFC-4C43-A687-7DE7345BB85B}"/>
              </a:ext>
            </a:extLst>
          </p:cNvPr>
          <p:cNvSpPr>
            <a:spLocks noGrp="1"/>
          </p:cNvSpPr>
          <p:nvPr>
            <p:ph type="sldNum" sz="quarter" idx="12"/>
          </p:nvPr>
        </p:nvSpPr>
        <p:spPr/>
        <p:txBody>
          <a:bodyPr/>
          <a:lstStyle/>
          <a:p>
            <a:fld id="{8DC25873-D336-487A-A319-996D5E8BF626}" type="slidenum">
              <a:rPr lang="en-GB" smtClean="0"/>
              <a:t>‹#›</a:t>
            </a:fld>
            <a:endParaRPr lang="en-GB"/>
          </a:p>
        </p:txBody>
      </p:sp>
    </p:spTree>
    <p:extLst>
      <p:ext uri="{BB962C8B-B14F-4D97-AF65-F5344CB8AC3E}">
        <p14:creationId xmlns:p14="http://schemas.microsoft.com/office/powerpoint/2010/main" val="1984391012"/>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C2D1E102-428B-484B-A3CF-F6F6297E43E7}"/>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endParaRPr lang="en-GB"/>
          </a:p>
        </p:txBody>
      </p:sp>
      <p:sp>
        <p:nvSpPr>
          <p:cNvPr id="3" name="Text Placeholder 2">
            <a:extLst>
              <a:ext uri="{FF2B5EF4-FFF2-40B4-BE49-F238E27FC236}">
                <a16:creationId xmlns:a16="http://schemas.microsoft.com/office/drawing/2014/main" id="{ADA5BAC4-FF72-453F-A3D9-0F3C0E63CCB1}"/>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en-GB"/>
          </a:p>
        </p:txBody>
      </p:sp>
      <p:sp>
        <p:nvSpPr>
          <p:cNvPr id="4" name="Date Placeholder 3">
            <a:extLst>
              <a:ext uri="{FF2B5EF4-FFF2-40B4-BE49-F238E27FC236}">
                <a16:creationId xmlns:a16="http://schemas.microsoft.com/office/drawing/2014/main" id="{7F701867-11C0-4366-96AF-AF77556E8DC6}"/>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8A7E8683-AB5C-40F0-9976-DAD9A9256C6F}" type="datetime1">
              <a:rPr lang="en-GB" smtClean="0"/>
              <a:t>10/03/2026</a:t>
            </a:fld>
            <a:endParaRPr lang="en-GB"/>
          </a:p>
        </p:txBody>
      </p:sp>
      <p:sp>
        <p:nvSpPr>
          <p:cNvPr id="5" name="Footer Placeholder 4">
            <a:extLst>
              <a:ext uri="{FF2B5EF4-FFF2-40B4-BE49-F238E27FC236}">
                <a16:creationId xmlns:a16="http://schemas.microsoft.com/office/drawing/2014/main" id="{A1FA0BD3-636E-4DC8-BA51-CAFA2BDC6B3E}"/>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r>
              <a:rPr lang="en-GB"/>
              <a:t>GREAT-2 Training Presentation 1 Introduction V0.1 02-12-22</a:t>
            </a:r>
          </a:p>
        </p:txBody>
      </p:sp>
      <p:sp>
        <p:nvSpPr>
          <p:cNvPr id="6" name="Slide Number Placeholder 5">
            <a:extLst>
              <a:ext uri="{FF2B5EF4-FFF2-40B4-BE49-F238E27FC236}">
                <a16:creationId xmlns:a16="http://schemas.microsoft.com/office/drawing/2014/main" id="{51EC18D0-15F4-4ADA-A4D4-BD1C685DFA74}"/>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8DC25873-D336-487A-A319-996D5E8BF626}" type="slidenum">
              <a:rPr lang="en-GB" smtClean="0"/>
              <a:t>‹#›</a:t>
            </a:fld>
            <a:endParaRPr lang="en-GB"/>
          </a:p>
        </p:txBody>
      </p:sp>
    </p:spTree>
    <p:extLst>
      <p:ext uri="{BB962C8B-B14F-4D97-AF65-F5344CB8AC3E}">
        <p14:creationId xmlns:p14="http://schemas.microsoft.com/office/powerpoint/2010/main" val="3291358969"/>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hf hdr="0" dt="0"/>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mailto:ESCAPE-TM@dundee.ac.uk" TargetMode="External"/><Relationship Id="rId2" Type="http://schemas.openxmlformats.org/officeDocument/2006/relationships/notesSlide" Target="../notesSlides/notesSlide4.xml"/><Relationship Id="rId1" Type="http://schemas.openxmlformats.org/officeDocument/2006/relationships/slideLayout" Target="../slideLayouts/slideLayout7.xml"/><Relationship Id="rId5" Type="http://schemas.openxmlformats.org/officeDocument/2006/relationships/image" Target="../media/image4.png"/><Relationship Id="rId4" Type="http://schemas.openxmlformats.org/officeDocument/2006/relationships/hyperlink" Target="mailto:ESCAPE-DM@dundee.ac.uk" TargetMode="External"/></Relationships>
</file>

<file path=ppt/slides/_rels/slide2.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notesSlide" Target="../notesSlides/notesSlide1.xml"/><Relationship Id="rId1" Type="http://schemas.openxmlformats.org/officeDocument/2006/relationships/slideLayout" Target="../slideLayouts/slideLayout7.xml"/></Relationships>
</file>

<file path=ppt/slides/_rels/slide3.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Layout" Target="../slideLayouts/slideLayout7.xml"/></Relationships>
</file>

<file path=ppt/slides/_rels/slide4.xml.rels><?xml version="1.0" encoding="UTF-8" standalone="yes"?>
<Relationships xmlns="http://schemas.openxmlformats.org/package/2006/relationships"><Relationship Id="rId3" Type="http://schemas.openxmlformats.org/officeDocument/2006/relationships/image" Target="../media/image2.png"/><Relationship Id="rId2" Type="http://schemas.openxmlformats.org/officeDocument/2006/relationships/notesSlide" Target="../notesSlides/notesSlide2.xml"/><Relationship Id="rId1" Type="http://schemas.openxmlformats.org/officeDocument/2006/relationships/slideLayout" Target="../slideLayouts/slideLayout7.xml"/><Relationship Id="rId4" Type="http://schemas.openxmlformats.org/officeDocument/2006/relationships/image" Target="../media/image1.png"/></Relationships>
</file>

<file path=ppt/slides/_rels/slide5.xml.rels><?xml version="1.0" encoding="UTF-8" standalone="yes"?>
<Relationships xmlns="http://schemas.openxmlformats.org/package/2006/relationships"><Relationship Id="rId3" Type="http://schemas.openxmlformats.org/officeDocument/2006/relationships/image" Target="../media/image1.png"/><Relationship Id="rId2" Type="http://schemas.openxmlformats.org/officeDocument/2006/relationships/image" Target="../media/image3.png"/><Relationship Id="rId1" Type="http://schemas.openxmlformats.org/officeDocument/2006/relationships/slideLayout" Target="../slideLayouts/slideLayout7.xml"/></Relationships>
</file>

<file path=ppt/slides/_rels/slide6.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7.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8.xml.rels><?xml version="1.0" encoding="UTF-8" standalone="yes"?>
<Relationships xmlns="http://schemas.openxmlformats.org/package/2006/relationships"><Relationship Id="rId2" Type="http://schemas.openxmlformats.org/officeDocument/2006/relationships/image" Target="../media/image4.png"/><Relationship Id="rId1" Type="http://schemas.openxmlformats.org/officeDocument/2006/relationships/slideLayout" Target="../slideLayouts/slideLayout7.xml"/></Relationships>
</file>

<file path=ppt/slides/_rels/slide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notesSlide" Target="../notesSlides/notesSlide3.xml"/><Relationship Id="rId1" Type="http://schemas.openxmlformats.org/officeDocument/2006/relationships/slideLayout" Target="../slideLayouts/slideLayout7.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42BDACB-1169-4E16-ACD0-02A31F0556FB}"/>
              </a:ext>
            </a:extLst>
          </p:cNvPr>
          <p:cNvSpPr>
            <a:spLocks noGrp="1"/>
          </p:cNvSpPr>
          <p:nvPr>
            <p:ph type="ctrTitle"/>
          </p:nvPr>
        </p:nvSpPr>
        <p:spPr>
          <a:xfrm>
            <a:off x="1524000" y="1321746"/>
            <a:ext cx="9144000" cy="1136219"/>
          </a:xfrm>
        </p:spPr>
        <p:txBody>
          <a:bodyPr>
            <a:normAutofit/>
          </a:bodyPr>
          <a:lstStyle/>
          <a:p>
            <a:r>
              <a:rPr lang="en-GB" b="1" dirty="0">
                <a:solidFill>
                  <a:srgbClr val="309365"/>
                </a:solidFill>
                <a:latin typeface="Arial" panose="020B0604020202020204" pitchFamily="34" charset="0"/>
                <a:cs typeface="Arial" panose="020B0604020202020204" pitchFamily="34" charset="0"/>
              </a:rPr>
              <a:t>Introduction</a:t>
            </a:r>
            <a:endParaRPr lang="en-GB" dirty="0">
              <a:solidFill>
                <a:srgbClr val="309365"/>
              </a:solidFill>
              <a:latin typeface="Arial" panose="020B0604020202020204" pitchFamily="34" charset="0"/>
              <a:cs typeface="Arial" panose="020B0604020202020204" pitchFamily="34" charset="0"/>
            </a:endParaRPr>
          </a:p>
        </p:txBody>
      </p:sp>
      <p:sp>
        <p:nvSpPr>
          <p:cNvPr id="3" name="Subtitle 2">
            <a:extLst>
              <a:ext uri="{FF2B5EF4-FFF2-40B4-BE49-F238E27FC236}">
                <a16:creationId xmlns:a16="http://schemas.microsoft.com/office/drawing/2014/main" id="{0A2CD732-BA59-4CFA-9C33-B9EDFF438FD6}"/>
              </a:ext>
            </a:extLst>
          </p:cNvPr>
          <p:cNvSpPr>
            <a:spLocks noGrp="1"/>
          </p:cNvSpPr>
          <p:nvPr>
            <p:ph type="subTitle" idx="1"/>
          </p:nvPr>
        </p:nvSpPr>
        <p:spPr>
          <a:xfrm>
            <a:off x="1524000" y="2594489"/>
            <a:ext cx="9144000" cy="3047144"/>
          </a:xfrm>
        </p:spPr>
        <p:txBody>
          <a:bodyPr>
            <a:normAutofit fontScale="77500" lnSpcReduction="20000"/>
          </a:bodyPr>
          <a:lstStyle/>
          <a:p>
            <a:pPr>
              <a:lnSpc>
                <a:spcPct val="115000"/>
              </a:lnSpc>
              <a:spcAft>
                <a:spcPts val="600"/>
              </a:spcAft>
            </a:pPr>
            <a:r>
              <a:rPr lang="en-GB" b="1" dirty="0">
                <a:solidFill>
                  <a:srgbClr val="309365"/>
                </a:solidFill>
                <a:effectLst/>
                <a:latin typeface="Arial" panose="020B0604020202020204" pitchFamily="34" charset="0"/>
                <a:ea typeface="Calibri" panose="020F0502020204030204" pitchFamily="34" charset="0"/>
                <a:cs typeface="Arial" panose="020B0604020202020204" pitchFamily="34" charset="0"/>
              </a:rPr>
              <a:t>ESCAPE: Investigating whether prolonged antibiotics can prevent permanent </a:t>
            </a:r>
            <a:r>
              <a:rPr lang="en-GB" b="1" i="1" dirty="0">
                <a:solidFill>
                  <a:srgbClr val="309365"/>
                </a:solidFill>
                <a:effectLst/>
                <a:latin typeface="Arial" panose="020B0604020202020204" pitchFamily="34" charset="0"/>
                <a:ea typeface="Calibri" panose="020F0502020204030204" pitchFamily="34" charset="0"/>
                <a:cs typeface="Arial" panose="020B0604020202020204" pitchFamily="34" charset="0"/>
              </a:rPr>
              <a:t>Pseudomonas</a:t>
            </a:r>
            <a:r>
              <a:rPr lang="en-GB" b="1" dirty="0">
                <a:solidFill>
                  <a:srgbClr val="309365"/>
                </a:solidFill>
                <a:effectLst/>
                <a:latin typeface="Arial" panose="020B0604020202020204" pitchFamily="34" charset="0"/>
                <a:ea typeface="Calibri" panose="020F0502020204030204" pitchFamily="34" charset="0"/>
                <a:cs typeface="Arial" panose="020B0604020202020204" pitchFamily="34" charset="0"/>
              </a:rPr>
              <a:t> infection in bronchiectasis</a:t>
            </a:r>
          </a:p>
          <a:p>
            <a:pPr>
              <a:lnSpc>
                <a:spcPct val="115000"/>
              </a:lnSpc>
              <a:spcAft>
                <a:spcPts val="600"/>
              </a:spcAft>
            </a:pPr>
            <a:r>
              <a:rPr lang="en-GB" sz="1800" dirty="0">
                <a:solidFill>
                  <a:srgbClr val="309365"/>
                </a:solidFill>
                <a:effectLst/>
                <a:latin typeface="Arial" panose="020B0604020202020204" pitchFamily="34" charset="0"/>
                <a:ea typeface="Calibri" panose="020F0502020204030204" pitchFamily="34" charset="0"/>
                <a:cs typeface="Arial" panose="020B0604020202020204" pitchFamily="34" charset="0"/>
              </a:rPr>
              <a:t>Exacerbation and Symptom Control After Pseudomonas Eradication Treatment in Adult Bronchiectasis: a multicentre randomized controlled trial </a:t>
            </a:r>
          </a:p>
          <a:p>
            <a:pPr>
              <a:lnSpc>
                <a:spcPct val="115000"/>
              </a:lnSpc>
              <a:spcAft>
                <a:spcPts val="600"/>
              </a:spcAft>
            </a:pPr>
            <a:endParaRPr lang="en-GB" sz="1800" dirty="0"/>
          </a:p>
          <a:p>
            <a:pPr>
              <a:lnSpc>
                <a:spcPct val="115000"/>
              </a:lnSpc>
              <a:spcAft>
                <a:spcPts val="600"/>
              </a:spcAft>
            </a:pPr>
            <a:r>
              <a:rPr lang="en-GB" sz="1800" dirty="0"/>
              <a:t>CI: Professor James Chalmers, University of Dundee</a:t>
            </a:r>
          </a:p>
          <a:p>
            <a:r>
              <a:rPr lang="en-GB" sz="1800" dirty="0"/>
              <a:t>Trial Management: Tayside Clinical Trials Unit, University of Dundee</a:t>
            </a:r>
          </a:p>
          <a:p>
            <a:r>
              <a:rPr lang="en-GB" sz="1800" dirty="0"/>
              <a:t>Sponsor: University of Dundee &amp; NHS Tayside</a:t>
            </a:r>
          </a:p>
          <a:p>
            <a:r>
              <a:rPr lang="en-GB" sz="1800" dirty="0"/>
              <a:t>NIHR Funded</a:t>
            </a:r>
          </a:p>
        </p:txBody>
      </p:sp>
      <p:sp>
        <p:nvSpPr>
          <p:cNvPr id="4" name="Footer Placeholder 3">
            <a:extLst>
              <a:ext uri="{FF2B5EF4-FFF2-40B4-BE49-F238E27FC236}">
                <a16:creationId xmlns:a16="http://schemas.microsoft.com/office/drawing/2014/main" id="{C6F9D7F3-8CE6-43E2-A3E0-5D15EED0DC77}"/>
              </a:ext>
            </a:extLst>
          </p:cNvPr>
          <p:cNvSpPr>
            <a:spLocks noGrp="1"/>
          </p:cNvSpPr>
          <p:nvPr>
            <p:ph type="ftr" sz="quarter" idx="11"/>
          </p:nvPr>
        </p:nvSpPr>
        <p:spPr>
          <a:xfrm>
            <a:off x="659694" y="6215801"/>
            <a:ext cx="4353464" cy="365125"/>
          </a:xfrm>
        </p:spPr>
        <p:txBody>
          <a:bodyPr/>
          <a:lstStyle/>
          <a:p>
            <a:r>
              <a:rPr lang="en-GB" dirty="0">
                <a:solidFill>
                  <a:schemeClr val="tx1"/>
                </a:solidFill>
              </a:rPr>
              <a:t>1 ESCAPE Training Presentation Introduction V1 30-01-26</a:t>
            </a:r>
          </a:p>
        </p:txBody>
      </p:sp>
      <p:sp>
        <p:nvSpPr>
          <p:cNvPr id="6" name="Slide Number Placeholder 5">
            <a:extLst>
              <a:ext uri="{FF2B5EF4-FFF2-40B4-BE49-F238E27FC236}">
                <a16:creationId xmlns:a16="http://schemas.microsoft.com/office/drawing/2014/main" id="{83788640-EEF7-466C-9813-970DB2D849DD}"/>
              </a:ext>
            </a:extLst>
          </p:cNvPr>
          <p:cNvSpPr>
            <a:spLocks noGrp="1"/>
          </p:cNvSpPr>
          <p:nvPr>
            <p:ph type="sldNum" sz="quarter" idx="12"/>
          </p:nvPr>
        </p:nvSpPr>
        <p:spPr/>
        <p:txBody>
          <a:bodyPr/>
          <a:lstStyle/>
          <a:p>
            <a:fld id="{8DC25873-D336-487A-A319-996D5E8BF626}" type="slidenum">
              <a:rPr lang="en-GB" smtClean="0"/>
              <a:t>1</a:t>
            </a:fld>
            <a:endParaRPr lang="en-GB"/>
          </a:p>
        </p:txBody>
      </p:sp>
      <p:pic>
        <p:nvPicPr>
          <p:cNvPr id="9" name="Picture 8">
            <a:extLst>
              <a:ext uri="{FF2B5EF4-FFF2-40B4-BE49-F238E27FC236}">
                <a16:creationId xmlns:a16="http://schemas.microsoft.com/office/drawing/2014/main" id="{C47BE6E0-D770-1EB9-4ADD-FB22294B6DDF}"/>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398298" y="136525"/>
            <a:ext cx="4430990" cy="688266"/>
          </a:xfrm>
          <a:prstGeom prst="rect">
            <a:avLst/>
          </a:prstGeom>
        </p:spPr>
      </p:pic>
    </p:spTree>
    <p:extLst>
      <p:ext uri="{BB962C8B-B14F-4D97-AF65-F5344CB8AC3E}">
        <p14:creationId xmlns:p14="http://schemas.microsoft.com/office/powerpoint/2010/main" val="2942099368"/>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7001E30B-B3E8-3058-C210-17BA54153482}"/>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297FD953-EE82-2BCA-13D2-27D33C1B691E}"/>
              </a:ext>
            </a:extLst>
          </p:cNvPr>
          <p:cNvSpPr txBox="1">
            <a:spLocks noGrp="1"/>
          </p:cNvSpPr>
          <p:nvPr>
            <p:ph type="title" idx="4294967295"/>
          </p:nvPr>
        </p:nvSpPr>
        <p:spPr>
          <a:xfrm>
            <a:off x="633046" y="586154"/>
            <a:ext cx="10957169" cy="4739759"/>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309365"/>
                </a:solidFill>
                <a:effectLst/>
                <a:uLnTx/>
                <a:uFillTx/>
                <a:latin typeface="Arial" panose="020B0604020202020204" pitchFamily="34" charset="0"/>
                <a:ea typeface="+mn-ea"/>
                <a:cs typeface="Arial" panose="020B0604020202020204" pitchFamily="34" charset="0"/>
              </a:rPr>
              <a:t>Contacting trial team</a:t>
            </a:r>
            <a:endParaRPr kumimoji="0" lang="en-GB" sz="3200" b="1" i="0" u="none" strike="noStrike" kern="1200" cap="none" spc="0" normalizeH="0" baseline="0" noProof="0" dirty="0">
              <a:ln>
                <a:noFill/>
              </a:ln>
              <a:solidFill>
                <a:srgbClr val="309365"/>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Trial is co-sponsored by University of Dundee &amp; NHS Tayside</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Trial management by Tayside Clinical Trials Unit (TCTU)</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Contract the trial team:</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Trial queries: </a:t>
            </a:r>
            <a:r>
              <a:rPr kumimoji="0" lang="en-GB" sz="20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hlinkClick r:id="rId3"/>
              </a:rPr>
              <a:t>ESCAPE-TM@dundee.ac.uk</a:t>
            </a:r>
            <a:endParaRPr kumimoji="0" lang="en-GB" sz="20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Data queries: </a:t>
            </a:r>
            <a:r>
              <a:rPr kumimoji="0" lang="en-GB" sz="20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hlinkClick r:id="rId4"/>
              </a:rPr>
              <a:t>ESCAPE-DM@dundee.ac.uk</a:t>
            </a:r>
            <a:endParaRPr kumimoji="0" lang="en-GB" sz="20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Trial coordinator mobile: 07818 511117</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Due to large number of sites, please title emails:</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ESCAPE </a:t>
            </a:r>
            <a:r>
              <a:rPr kumimoji="0" lang="en-GB" sz="2000" b="0" i="0" u="none" strike="noStrike" kern="1200" cap="none" spc="0" normalizeH="0" baseline="0" noProof="0" dirty="0">
                <a:ln>
                  <a:noFill/>
                </a:ln>
                <a:solidFill>
                  <a:schemeClr val="tx1"/>
                </a:solidFill>
                <a:effectLst/>
                <a:highlight>
                  <a:srgbClr val="FFFF00"/>
                </a:highlight>
                <a:uLnTx/>
                <a:uFillTx/>
                <a:latin typeface="Arial" panose="020B0604020202020204" pitchFamily="34" charset="0"/>
                <a:ea typeface="+mn-ea"/>
                <a:cs typeface="Arial" panose="020B0604020202020204" pitchFamily="34" charset="0"/>
              </a:rPr>
              <a:t>(site name)</a:t>
            </a:r>
            <a:r>
              <a:rPr kumimoji="0" lang="en-GB" sz="20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r>
              <a:rPr kumimoji="0" lang="en-GB" sz="2000" b="0" i="0" u="none" strike="noStrike" kern="1200" cap="none" spc="0" normalizeH="0" baseline="0" noProof="0" dirty="0">
                <a:ln>
                  <a:noFill/>
                </a:ln>
                <a:solidFill>
                  <a:schemeClr val="tx1"/>
                </a:solidFill>
                <a:effectLst/>
                <a:highlight>
                  <a:srgbClr val="FFFF00"/>
                </a:highlight>
                <a:uLnTx/>
                <a:uFillTx/>
                <a:latin typeface="Arial" panose="020B0604020202020204" pitchFamily="34" charset="0"/>
                <a:ea typeface="+mn-ea"/>
                <a:cs typeface="Arial" panose="020B0604020202020204" pitchFamily="34" charset="0"/>
              </a:rPr>
              <a:t>summary of query</a:t>
            </a:r>
            <a:r>
              <a:rPr kumimoji="0" lang="en-GB" sz="20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when contacting us </a:t>
            </a:r>
          </a:p>
        </p:txBody>
      </p:sp>
      <p:sp>
        <p:nvSpPr>
          <p:cNvPr id="5" name="Slide Number Placeholder 4">
            <a:extLst>
              <a:ext uri="{FF2B5EF4-FFF2-40B4-BE49-F238E27FC236}">
                <a16:creationId xmlns:a16="http://schemas.microsoft.com/office/drawing/2014/main" id="{E31F802F-2368-1D6D-30FD-D518F74BFEA8}"/>
              </a:ext>
            </a:extLst>
          </p:cNvPr>
          <p:cNvSpPr>
            <a:spLocks noGrp="1"/>
          </p:cNvSpPr>
          <p:nvPr>
            <p:ph type="sldNum" sz="quarter" idx="12"/>
          </p:nvPr>
        </p:nvSpPr>
        <p:spPr/>
        <p:txBody>
          <a:bodyPr/>
          <a:lstStyle/>
          <a:p>
            <a:fld id="{8DC25873-D336-487A-A319-996D5E8BF626}" type="slidenum">
              <a:rPr lang="en-GB" smtClean="0"/>
              <a:t>10</a:t>
            </a:fld>
            <a:endParaRPr lang="en-GB"/>
          </a:p>
        </p:txBody>
      </p:sp>
      <p:pic>
        <p:nvPicPr>
          <p:cNvPr id="2" name="Picture 1">
            <a:extLst>
              <a:ext uri="{FF2B5EF4-FFF2-40B4-BE49-F238E27FC236}">
                <a16:creationId xmlns:a16="http://schemas.microsoft.com/office/drawing/2014/main" id="{8DB9B1E8-F5AB-3361-134C-54B45F93966E}"/>
              </a:ext>
              <a:ext uri="{C183D7F6-B498-43B3-948B-1728B52AA6E4}">
                <adec:decorative xmlns:adec="http://schemas.microsoft.com/office/drawing/2017/decorative" val="1"/>
              </a:ext>
            </a:extLst>
          </p:cNvPr>
          <p:cNvPicPr>
            <a:picLocks noChangeAspect="1"/>
          </p:cNvPicPr>
          <p:nvPr/>
        </p:nvPicPr>
        <p:blipFill>
          <a:blip r:embed="rId5"/>
          <a:stretch>
            <a:fillRect/>
          </a:stretch>
        </p:blipFill>
        <p:spPr>
          <a:xfrm>
            <a:off x="7158039" y="136525"/>
            <a:ext cx="4432176" cy="688908"/>
          </a:xfrm>
          <a:prstGeom prst="rect">
            <a:avLst/>
          </a:prstGeom>
        </p:spPr>
      </p:pic>
    </p:spTree>
    <p:extLst>
      <p:ext uri="{BB962C8B-B14F-4D97-AF65-F5344CB8AC3E}">
        <p14:creationId xmlns:p14="http://schemas.microsoft.com/office/powerpoint/2010/main" val="4119882387"/>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84646FAB-66D5-40D9-9EFB-7A24D2F4ED6F}"/>
              </a:ext>
            </a:extLst>
          </p:cNvPr>
          <p:cNvSpPr txBox="1">
            <a:spLocks noGrp="1"/>
          </p:cNvSpPr>
          <p:nvPr>
            <p:ph type="title" idx="4294967295"/>
          </p:nvPr>
        </p:nvSpPr>
        <p:spPr>
          <a:xfrm>
            <a:off x="620642" y="480658"/>
            <a:ext cx="10950716" cy="6247864"/>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309365"/>
                </a:solidFill>
                <a:effectLst/>
                <a:uLnTx/>
                <a:uFillTx/>
                <a:latin typeface="Arial" panose="020B0604020202020204" pitchFamily="34" charset="0"/>
                <a:ea typeface="+mn-ea"/>
                <a:cs typeface="Arial" panose="020B0604020202020204" pitchFamily="34" charset="0"/>
              </a:rPr>
              <a:t>Background</a:t>
            </a:r>
            <a:endParaRPr kumimoji="0" lang="en-GB" sz="2000" b="1" i="0" u="none" strike="noStrike" kern="1200" cap="none" spc="0" normalizeH="0" baseline="0" noProof="0" dirty="0">
              <a:ln>
                <a:noFill/>
              </a:ln>
              <a:solidFill>
                <a:srgbClr val="309365"/>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Bronchiectasis is a </a:t>
            </a:r>
            <a:r>
              <a:rPr kumimoji="0" lang="en-GB" sz="1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debilitating </a:t>
            </a: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chronic respiratory disease characterised by cough, sputum production and </a:t>
            </a:r>
            <a:r>
              <a:rPr kumimoji="0" lang="en-GB" sz="1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associated with cycles of lung inflammation and infection</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8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Pseudomonas</a:t>
            </a:r>
            <a:r>
              <a:rPr kumimoji="0" lang="en-GB" sz="1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infects the lungs of around 1/3 of all people with bronchiectasis</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8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Pseudomonas </a:t>
            </a:r>
            <a:r>
              <a:rPr kumimoji="0" lang="en-GB" sz="1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can be resistant to many antibiotics, causing infection in the lungs that is difficult to get rid of </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This means that people can become permanently infected with </a:t>
            </a:r>
            <a:r>
              <a:rPr kumimoji="0" lang="en-GB" sz="18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Pseudomonas</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GB" sz="18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British Thoracic Society have a conditional recommendation of “eradication treatment”</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Combination of systemic (oral or intravenous) antibiotics + 3 months of inhaled antibiotics</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No standard approach to treatment &amp; no evidence whether eradication treatment is effective </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Testing efficacy of the eradication approach compared to background therapy only</a:t>
            </a:r>
          </a:p>
        </p:txBody>
      </p:sp>
      <p:sp>
        <p:nvSpPr>
          <p:cNvPr id="6" name="Slide Number Placeholder 5">
            <a:extLst>
              <a:ext uri="{FF2B5EF4-FFF2-40B4-BE49-F238E27FC236}">
                <a16:creationId xmlns:a16="http://schemas.microsoft.com/office/drawing/2014/main" id="{2585F2A3-826B-45FA-B3F0-2FE428153B09}"/>
              </a:ext>
            </a:extLst>
          </p:cNvPr>
          <p:cNvSpPr>
            <a:spLocks noGrp="1"/>
          </p:cNvSpPr>
          <p:nvPr>
            <p:ph type="sldNum" sz="quarter" idx="12"/>
          </p:nvPr>
        </p:nvSpPr>
        <p:spPr/>
        <p:txBody>
          <a:bodyPr/>
          <a:lstStyle/>
          <a:p>
            <a:fld id="{8DC25873-D336-487A-A319-996D5E8BF626}" type="slidenum">
              <a:rPr lang="en-GB" smtClean="0"/>
              <a:t>2</a:t>
            </a:fld>
            <a:endParaRPr lang="en-GB"/>
          </a:p>
        </p:txBody>
      </p:sp>
      <p:pic>
        <p:nvPicPr>
          <p:cNvPr id="10" name="Picture 9">
            <a:extLst>
              <a:ext uri="{FF2B5EF4-FFF2-40B4-BE49-F238E27FC236}">
                <a16:creationId xmlns:a16="http://schemas.microsoft.com/office/drawing/2014/main" id="{06372A59-3C11-BA6A-40EF-CC510464072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140368" y="136525"/>
            <a:ext cx="4430990" cy="688266"/>
          </a:xfrm>
          <a:prstGeom prst="rect">
            <a:avLst/>
          </a:prstGeom>
        </p:spPr>
      </p:pic>
    </p:spTree>
    <p:extLst>
      <p:ext uri="{BB962C8B-B14F-4D97-AF65-F5344CB8AC3E}">
        <p14:creationId xmlns:p14="http://schemas.microsoft.com/office/powerpoint/2010/main" val="2340864920"/>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9ED8858-29FA-91C6-6000-80C9EBBA3D69}"/>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7CFE2559-FE31-C5E2-AAA6-C88650BB417B}"/>
              </a:ext>
            </a:extLst>
          </p:cNvPr>
          <p:cNvSpPr txBox="1">
            <a:spLocks noGrp="1"/>
          </p:cNvSpPr>
          <p:nvPr>
            <p:ph type="title" idx="4294967295"/>
          </p:nvPr>
        </p:nvSpPr>
        <p:spPr>
          <a:xfrm>
            <a:off x="620642" y="616317"/>
            <a:ext cx="10950716" cy="5740033"/>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309365"/>
                </a:solidFill>
                <a:effectLst/>
                <a:uLnTx/>
                <a:uFillTx/>
                <a:latin typeface="Arial" panose="020B0604020202020204" pitchFamily="34" charset="0"/>
                <a:ea typeface="+mn-ea"/>
                <a:cs typeface="Arial" panose="020B0604020202020204" pitchFamily="34" charset="0"/>
              </a:rPr>
              <a:t>Trial Design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1" i="0" u="none" strike="noStrike" kern="1200" cap="none" spc="0" normalizeH="0" baseline="0" noProof="0" dirty="0">
              <a:ln>
                <a:noFill/>
              </a:ln>
              <a:solidFill>
                <a:srgbClr val="4E95D9"/>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ESCAPE is categorised as a CTIMP, however not a traditional CTIMP</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mn-ea"/>
                <a:cs typeface="Arial" panose="020B0604020202020204" pitchFamily="34" charset="0"/>
              </a:rPr>
              <a:t>Randomising to two treatment pathways, using medications already used in routine practice</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Due to safety requirements, IMPs for the intervention arm (eradication treatment) are defined in the protocol</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endParaRP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Arial" panose="020B0604020202020204" pitchFamily="34" charset="0"/>
              </a:rPr>
              <a:t>Only antibiotics defined in the protocol can be prescribed for the intervention: eradication treatment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Treatment prescribing will be determined by the local clinician following usual practice and the British Thoracic Society Guidelines</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Treatments will be issued through routine prescription &amp; NHS pharmacy from local stock  </a:t>
            </a: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endPar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endParaRPr>
          </a:p>
          <a:p>
            <a:pPr marL="285750" marR="0" lvl="0"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800" b="0" i="0" u="none" strike="noStrike" kern="1200" cap="none" spc="0" normalizeH="0" baseline="0" noProof="0" dirty="0">
                <a:ln>
                  <a:noFill/>
                </a:ln>
                <a:solidFill>
                  <a:srgbClr val="000000"/>
                </a:solidFill>
                <a:effectLst/>
                <a:uLnTx/>
                <a:uFillTx/>
                <a:latin typeface="Arial" panose="020B0604020202020204" pitchFamily="34" charset="0"/>
                <a:ea typeface="Calibri" panose="020F0502020204030204" pitchFamily="34" charset="0"/>
                <a:cs typeface="Times New Roman" panose="02020603050405020304" pitchFamily="18" charset="0"/>
              </a:rPr>
              <a:t>No IMP provided to site, no clinical trial pharmacy involvement</a:t>
            </a:r>
          </a:p>
          <a:p>
            <a:pPr marL="342900" marR="0" lvl="0" indent="-342900" algn="l" defTabSz="914400" rtl="0" eaLnBrk="1" fontAlgn="auto" latinLnBrk="0" hangingPunct="1">
              <a:lnSpc>
                <a:spcPct val="100000"/>
              </a:lnSpc>
              <a:spcBef>
                <a:spcPts val="0"/>
              </a:spcBef>
              <a:spcAft>
                <a:spcPts val="600"/>
              </a:spcAft>
              <a:buClrTx/>
              <a:buSzTx/>
              <a:buFont typeface="Arial" panose="020B0604020202020204" pitchFamily="34" charset="0"/>
              <a:buChar char="•"/>
              <a:tabLst/>
              <a:defRPr/>
            </a:pPr>
            <a:endParaRPr kumimoji="0" lang="en-GB" sz="1800" b="0" i="1"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6" name="Slide Number Placeholder 5">
            <a:extLst>
              <a:ext uri="{FF2B5EF4-FFF2-40B4-BE49-F238E27FC236}">
                <a16:creationId xmlns:a16="http://schemas.microsoft.com/office/drawing/2014/main" id="{FDEF6059-2E3E-7B21-236D-A6BC891A2B60}"/>
              </a:ext>
            </a:extLst>
          </p:cNvPr>
          <p:cNvSpPr>
            <a:spLocks noGrp="1"/>
          </p:cNvSpPr>
          <p:nvPr>
            <p:ph type="sldNum" sz="quarter" idx="12"/>
          </p:nvPr>
        </p:nvSpPr>
        <p:spPr/>
        <p:txBody>
          <a:bodyPr/>
          <a:lstStyle/>
          <a:p>
            <a:fld id="{8DC25873-D336-487A-A319-996D5E8BF626}" type="slidenum">
              <a:rPr lang="en-GB" smtClean="0"/>
              <a:t>3</a:t>
            </a:fld>
            <a:endParaRPr lang="en-GB"/>
          </a:p>
        </p:txBody>
      </p:sp>
      <p:pic>
        <p:nvPicPr>
          <p:cNvPr id="3" name="Picture 2">
            <a:extLst>
              <a:ext uri="{FF2B5EF4-FFF2-40B4-BE49-F238E27FC236}">
                <a16:creationId xmlns:a16="http://schemas.microsoft.com/office/drawing/2014/main" id="{6CB94F03-72BD-A15F-1B60-5B9BFFC43CA9}"/>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140368" y="136525"/>
            <a:ext cx="4430990" cy="688266"/>
          </a:xfrm>
          <a:prstGeom prst="rect">
            <a:avLst/>
          </a:prstGeom>
        </p:spPr>
      </p:pic>
    </p:spTree>
    <p:extLst>
      <p:ext uri="{BB962C8B-B14F-4D97-AF65-F5344CB8AC3E}">
        <p14:creationId xmlns:p14="http://schemas.microsoft.com/office/powerpoint/2010/main" val="2586114808"/>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a:extLst>
              <a:ext uri="{FF2B5EF4-FFF2-40B4-BE49-F238E27FC236}">
                <a16:creationId xmlns:a16="http://schemas.microsoft.com/office/drawing/2014/main" id="{B79720E1-5045-472A-BA01-0830C815CC00}"/>
              </a:ext>
            </a:extLst>
          </p:cNvPr>
          <p:cNvSpPr txBox="1">
            <a:spLocks noGrp="1"/>
          </p:cNvSpPr>
          <p:nvPr>
            <p:ph type="title" idx="4294967295"/>
          </p:nvPr>
        </p:nvSpPr>
        <p:spPr>
          <a:xfrm>
            <a:off x="396631" y="337671"/>
            <a:ext cx="10957169" cy="136960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309365"/>
                </a:solidFill>
                <a:effectLst/>
                <a:uLnTx/>
                <a:uFillTx/>
                <a:latin typeface="Arial" panose="020B0604020202020204" pitchFamily="34" charset="0"/>
                <a:ea typeface="+mn-ea"/>
                <a:cs typeface="Arial" panose="020B0604020202020204" pitchFamily="34" charset="0"/>
              </a:rPr>
              <a:t>Treatment allocation</a:t>
            </a:r>
            <a:endParaRPr kumimoji="0" lang="en-GB" sz="3200" b="1" i="0" u="none" strike="noStrike" kern="1200" cap="none" spc="0" normalizeH="0" baseline="0" noProof="0" dirty="0">
              <a:ln>
                <a:noFill/>
              </a:ln>
              <a:solidFill>
                <a:srgbClr val="309365"/>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Participants randomised to one of two treatment pathways:</a:t>
            </a:r>
          </a:p>
          <a:p>
            <a:pPr marL="0" marR="0" lvl="0" indent="0" algn="l" defTabSz="914400" rtl="0" eaLnBrk="1" fontAlgn="auto" latinLnBrk="0" hangingPunct="1">
              <a:lnSpc>
                <a:spcPct val="100000"/>
              </a:lnSpc>
              <a:spcBef>
                <a:spcPts val="0"/>
              </a:spcBef>
              <a:spcAft>
                <a:spcPts val="60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Background therapy (comparator) or eradication treatment (intervention)</a:t>
            </a:r>
          </a:p>
        </p:txBody>
      </p:sp>
      <p:sp>
        <p:nvSpPr>
          <p:cNvPr id="7" name="TextBox 6">
            <a:extLst>
              <a:ext uri="{FF2B5EF4-FFF2-40B4-BE49-F238E27FC236}">
                <a16:creationId xmlns:a16="http://schemas.microsoft.com/office/drawing/2014/main" id="{D9A302E0-BC2D-5D3C-910E-38FA265B6801}"/>
              </a:ext>
            </a:extLst>
          </p:cNvPr>
          <p:cNvSpPr txBox="1"/>
          <p:nvPr/>
        </p:nvSpPr>
        <p:spPr>
          <a:xfrm>
            <a:off x="396631" y="4887144"/>
            <a:ext cx="10493874" cy="646331"/>
          </a:xfrm>
          <a:prstGeom prst="rect">
            <a:avLst/>
          </a:prstGeom>
          <a:noFill/>
        </p:spPr>
        <p:txBody>
          <a:bodyPr wrap="square">
            <a:spAutoFit/>
          </a:bodyPr>
          <a:lstStyle/>
          <a:p>
            <a:r>
              <a:rPr lang="en-GB"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This trial is aimed at assessing efficacy, safety and cost effectiveness of </a:t>
            </a:r>
            <a:r>
              <a:rPr lang="en-GB" sz="1800" i="1"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P. aeruginosa </a:t>
            </a:r>
            <a:r>
              <a:rPr lang="en-GB" sz="18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eradication treatment compared with background therapy only in current clinical practice in the UK. </a:t>
            </a:r>
          </a:p>
        </p:txBody>
      </p:sp>
      <p:pic>
        <p:nvPicPr>
          <p:cNvPr id="6" name="Picture 5" descr="Table showing the comparator, intervention and formulation of trial treatment">
            <a:extLst>
              <a:ext uri="{FF2B5EF4-FFF2-40B4-BE49-F238E27FC236}">
                <a16:creationId xmlns:a16="http://schemas.microsoft.com/office/drawing/2014/main" id="{185E5120-5C8C-2482-CA8A-22143FAF504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96631" y="2159149"/>
            <a:ext cx="8274195" cy="1905120"/>
          </a:xfrm>
          <a:prstGeom prst="rect">
            <a:avLst/>
          </a:prstGeom>
        </p:spPr>
      </p:pic>
      <p:sp>
        <p:nvSpPr>
          <p:cNvPr id="5" name="Slide Number Placeholder 4">
            <a:extLst>
              <a:ext uri="{FF2B5EF4-FFF2-40B4-BE49-F238E27FC236}">
                <a16:creationId xmlns:a16="http://schemas.microsoft.com/office/drawing/2014/main" id="{9F2B09F5-A5D7-4B87-AB58-BF8CF52E26C7}"/>
              </a:ext>
            </a:extLst>
          </p:cNvPr>
          <p:cNvSpPr>
            <a:spLocks noGrp="1"/>
          </p:cNvSpPr>
          <p:nvPr>
            <p:ph type="sldNum" sz="quarter" idx="12"/>
          </p:nvPr>
        </p:nvSpPr>
        <p:spPr/>
        <p:txBody>
          <a:bodyPr/>
          <a:lstStyle/>
          <a:p>
            <a:fld id="{8DC25873-D336-487A-A319-996D5E8BF626}" type="slidenum">
              <a:rPr lang="en-GB" smtClean="0"/>
              <a:t>4</a:t>
            </a:fld>
            <a:endParaRPr lang="en-GB"/>
          </a:p>
        </p:txBody>
      </p:sp>
      <p:pic>
        <p:nvPicPr>
          <p:cNvPr id="8" name="Picture 7">
            <a:extLst>
              <a:ext uri="{FF2B5EF4-FFF2-40B4-BE49-F238E27FC236}">
                <a16:creationId xmlns:a16="http://schemas.microsoft.com/office/drawing/2014/main" id="{0DC5479E-17AA-05F4-D634-95E16E657E45}"/>
              </a:ext>
              <a:ext uri="{C183D7F6-B498-43B3-948B-1728B52AA6E4}">
                <adec:decorative xmlns:adec="http://schemas.microsoft.com/office/drawing/2017/decorative" val="1"/>
              </a:ext>
            </a:extLst>
          </p:cNvPr>
          <p:cNvPicPr>
            <a:picLocks noChangeAspect="1"/>
          </p:cNvPicPr>
          <p:nvPr/>
        </p:nvPicPr>
        <p:blipFill>
          <a:blip r:embed="rId4"/>
          <a:stretch>
            <a:fillRect/>
          </a:stretch>
        </p:blipFill>
        <p:spPr>
          <a:xfrm>
            <a:off x="7096546" y="136525"/>
            <a:ext cx="4430990" cy="688266"/>
          </a:xfrm>
          <a:prstGeom prst="rect">
            <a:avLst/>
          </a:prstGeom>
        </p:spPr>
      </p:pic>
    </p:spTree>
    <p:extLst>
      <p:ext uri="{BB962C8B-B14F-4D97-AF65-F5344CB8AC3E}">
        <p14:creationId xmlns:p14="http://schemas.microsoft.com/office/powerpoint/2010/main" val="408901666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E58B195E-9E62-D277-810A-45258DB17C28}"/>
            </a:ext>
          </a:extLst>
        </p:cNvPr>
        <p:cNvGrpSpPr/>
        <p:nvPr/>
      </p:nvGrpSpPr>
      <p:grpSpPr>
        <a:xfrm>
          <a:off x="0" y="0"/>
          <a:ext cx="0" cy="0"/>
          <a:chOff x="0" y="0"/>
          <a:chExt cx="0" cy="0"/>
        </a:xfrm>
      </p:grpSpPr>
      <p:sp>
        <p:nvSpPr>
          <p:cNvPr id="8" name="Title 7">
            <a:extLst>
              <a:ext uri="{FF2B5EF4-FFF2-40B4-BE49-F238E27FC236}">
                <a16:creationId xmlns:a16="http://schemas.microsoft.com/office/drawing/2014/main" id="{3BFF8A30-1EF8-DF00-169A-2A295A03DC59}"/>
              </a:ext>
            </a:extLst>
          </p:cNvPr>
          <p:cNvSpPr txBox="1">
            <a:spLocks noGrp="1"/>
          </p:cNvSpPr>
          <p:nvPr>
            <p:ph type="title" idx="4294967295"/>
          </p:nvPr>
        </p:nvSpPr>
        <p:spPr>
          <a:xfrm>
            <a:off x="500674" y="111326"/>
            <a:ext cx="6097604" cy="369332"/>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1" i="0" u="none" strike="noStrike" kern="1200" cap="none" spc="0" normalizeH="0" baseline="0" noProof="0" dirty="0">
                <a:ln>
                  <a:noFill/>
                </a:ln>
                <a:solidFill>
                  <a:srgbClr val="309365"/>
                </a:solidFill>
                <a:effectLst/>
                <a:uLnTx/>
                <a:uFillTx/>
                <a:latin typeface="Arial" panose="020B0604020202020204" pitchFamily="34" charset="0"/>
                <a:ea typeface="+mn-ea"/>
                <a:cs typeface="Arial" panose="020B0604020202020204" pitchFamily="34" charset="0"/>
              </a:rPr>
              <a:t>Trial Flow Chart</a:t>
            </a:r>
          </a:p>
        </p:txBody>
      </p:sp>
      <p:pic>
        <p:nvPicPr>
          <p:cNvPr id="2" name="Picture 1" descr="Trial flow chart, covering pre screening, screening, randomisation&amp;treatment, and end of trial">
            <a:extLst>
              <a:ext uri="{FF2B5EF4-FFF2-40B4-BE49-F238E27FC236}">
                <a16:creationId xmlns:a16="http://schemas.microsoft.com/office/drawing/2014/main" id="{5C946D97-64A5-3D41-0758-017A2C86130C}"/>
              </a:ext>
            </a:extLst>
          </p:cNvPr>
          <p:cNvPicPr>
            <a:picLocks noChangeAspect="1"/>
          </p:cNvPicPr>
          <p:nvPr/>
        </p:nvPicPr>
        <p:blipFill>
          <a:blip r:embed="rId2" cstate="print">
            <a:extLst>
              <a:ext uri="{28A0092B-C50C-407E-A947-70E740481C1C}">
                <a14:useLocalDpi xmlns:a14="http://schemas.microsoft.com/office/drawing/2010/main" val="0"/>
              </a:ext>
            </a:extLst>
          </a:blip>
          <a:srcRect/>
          <a:stretch>
            <a:fillRect/>
          </a:stretch>
        </p:blipFill>
        <p:spPr bwMode="auto">
          <a:xfrm>
            <a:off x="694944" y="565112"/>
            <a:ext cx="5401056" cy="6225064"/>
          </a:xfrm>
          <a:prstGeom prst="rect">
            <a:avLst/>
          </a:prstGeom>
          <a:noFill/>
          <a:ln>
            <a:noFill/>
          </a:ln>
        </p:spPr>
      </p:pic>
      <p:sp>
        <p:nvSpPr>
          <p:cNvPr id="6" name="Slide Number Placeholder 5">
            <a:extLst>
              <a:ext uri="{FF2B5EF4-FFF2-40B4-BE49-F238E27FC236}">
                <a16:creationId xmlns:a16="http://schemas.microsoft.com/office/drawing/2014/main" id="{8232DD00-37F4-236E-D2BC-B5D1E3CB51FC}"/>
              </a:ext>
            </a:extLst>
          </p:cNvPr>
          <p:cNvSpPr>
            <a:spLocks noGrp="1"/>
          </p:cNvSpPr>
          <p:nvPr>
            <p:ph type="sldNum" sz="quarter" idx="12"/>
          </p:nvPr>
        </p:nvSpPr>
        <p:spPr/>
        <p:txBody>
          <a:bodyPr/>
          <a:lstStyle/>
          <a:p>
            <a:fld id="{8DC25873-D336-487A-A319-996D5E8BF626}" type="slidenum">
              <a:rPr lang="en-GB" smtClean="0"/>
              <a:t>5</a:t>
            </a:fld>
            <a:endParaRPr lang="en-GB"/>
          </a:p>
        </p:txBody>
      </p:sp>
      <p:pic>
        <p:nvPicPr>
          <p:cNvPr id="9" name="Picture 8">
            <a:extLst>
              <a:ext uri="{FF2B5EF4-FFF2-40B4-BE49-F238E27FC236}">
                <a16:creationId xmlns:a16="http://schemas.microsoft.com/office/drawing/2014/main" id="{2877EB9A-1C8C-174B-D132-F8A1387A52F7}"/>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351776" y="136525"/>
            <a:ext cx="4430990" cy="688266"/>
          </a:xfrm>
          <a:prstGeom prst="rect">
            <a:avLst/>
          </a:prstGeom>
        </p:spPr>
      </p:pic>
    </p:spTree>
    <p:extLst>
      <p:ext uri="{BB962C8B-B14F-4D97-AF65-F5344CB8AC3E}">
        <p14:creationId xmlns:p14="http://schemas.microsoft.com/office/powerpoint/2010/main" val="427749514"/>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C4E7318E-6077-3FC6-EA96-6B1CB305A969}"/>
            </a:ext>
          </a:extLst>
        </p:cNvPr>
        <p:cNvGrpSpPr/>
        <p:nvPr/>
      </p:nvGrpSpPr>
      <p:grpSpPr>
        <a:xfrm>
          <a:off x="0" y="0"/>
          <a:ext cx="0" cy="0"/>
          <a:chOff x="0" y="0"/>
          <a:chExt cx="0" cy="0"/>
        </a:xfrm>
      </p:grpSpPr>
      <p:sp>
        <p:nvSpPr>
          <p:cNvPr id="5" name="Title 4">
            <a:extLst>
              <a:ext uri="{FF2B5EF4-FFF2-40B4-BE49-F238E27FC236}">
                <a16:creationId xmlns:a16="http://schemas.microsoft.com/office/drawing/2014/main" id="{5108334B-FA45-6A7A-2AC1-70036B5D4BD8}"/>
              </a:ext>
            </a:extLst>
          </p:cNvPr>
          <p:cNvSpPr txBox="1">
            <a:spLocks noGrp="1"/>
          </p:cNvSpPr>
          <p:nvPr>
            <p:ph type="title" idx="4294967295"/>
          </p:nvPr>
        </p:nvSpPr>
        <p:spPr>
          <a:xfrm>
            <a:off x="492369" y="703317"/>
            <a:ext cx="11207261" cy="1204048"/>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15000"/>
              </a:lnSpc>
              <a:spcBef>
                <a:spcPts val="0"/>
              </a:spcBef>
              <a:spcAft>
                <a:spcPts val="600"/>
              </a:spcAft>
              <a:buClrTx/>
              <a:buSzTx/>
              <a:buFontTx/>
              <a:buNone/>
              <a:tabLst/>
              <a:defRPr/>
            </a:pPr>
            <a:r>
              <a:rPr kumimoji="0" lang="en-GB" sz="2400" b="1" i="0" u="none" strike="noStrike" kern="1200" cap="none" spc="0" normalizeH="0" baseline="0" noProof="0" dirty="0">
                <a:ln>
                  <a:noFill/>
                </a:ln>
                <a:solidFill>
                  <a:srgbClr val="309365"/>
                </a:solidFill>
                <a:effectLst/>
                <a:uLnTx/>
                <a:uFillTx/>
                <a:latin typeface="Arial" panose="020B0604020202020204" pitchFamily="34" charset="0"/>
                <a:ea typeface="Calibri" panose="020F0502020204030204" pitchFamily="34" charset="0"/>
                <a:cs typeface="Arial" panose="020B0604020202020204" pitchFamily="34" charset="0"/>
              </a:rPr>
              <a:t>Primary Objective</a:t>
            </a:r>
          </a:p>
          <a:p>
            <a:pPr marL="0" marR="0" lvl="0" indent="0" algn="l" defTabSz="914400" rtl="0" eaLnBrk="1" fontAlgn="auto" latinLnBrk="0" hangingPunct="1">
              <a:lnSpc>
                <a:spcPct val="115000"/>
              </a:lnSpc>
              <a:spcBef>
                <a:spcPts val="0"/>
              </a:spcBef>
              <a:spcAft>
                <a:spcPts val="600"/>
              </a:spcAft>
              <a:buClrTx/>
              <a:buSzTx/>
              <a:buFontTx/>
              <a:buNone/>
              <a:tabLst/>
              <a:defRPr/>
            </a:pPr>
            <a:r>
              <a:rPr kumimoji="0" lang="en-GB" sz="1800" b="0" i="0" u="none" strike="noStrike" kern="1200" cap="none" spc="0" normalizeH="0" baseline="0" noProof="0" dirty="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rPr>
              <a:t>To evaluate the effect of </a:t>
            </a:r>
            <a:r>
              <a:rPr kumimoji="0" lang="en-GB" sz="1800" b="0" i="1" u="none" strike="noStrike" kern="1200" cap="none" spc="0" normalizeH="0" baseline="0" noProof="0" dirty="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rPr>
              <a:t>P. aeruginosa </a:t>
            </a:r>
            <a:r>
              <a:rPr kumimoji="0" lang="en-GB" sz="1800" b="0" i="0" u="none" strike="noStrike" kern="1200" cap="none" spc="0" normalizeH="0" baseline="0" noProof="0" dirty="0">
                <a:ln>
                  <a:noFill/>
                </a:ln>
                <a:solidFill>
                  <a:schemeClr val="tx1"/>
                </a:solidFill>
                <a:effectLst/>
                <a:uLnTx/>
                <a:uFillTx/>
                <a:latin typeface="Arial" panose="020B0604020202020204" pitchFamily="34" charset="0"/>
                <a:ea typeface="Calibri" panose="020F0502020204030204" pitchFamily="34" charset="0"/>
                <a:cs typeface="Arial" panose="020B0604020202020204" pitchFamily="34" charset="0"/>
              </a:rPr>
              <a:t>eradication treatment compared with standard care excluding inhaled antibiotics on rate of exacerbations </a:t>
            </a:r>
          </a:p>
        </p:txBody>
      </p:sp>
      <p:sp>
        <p:nvSpPr>
          <p:cNvPr id="2" name="TextBox 1">
            <a:extLst>
              <a:ext uri="{FF2B5EF4-FFF2-40B4-BE49-F238E27FC236}">
                <a16:creationId xmlns:a16="http://schemas.microsoft.com/office/drawing/2014/main" id="{55E9EAD4-19F6-2645-4ED2-5A60DC275F0E}"/>
              </a:ext>
            </a:extLst>
          </p:cNvPr>
          <p:cNvSpPr txBox="1"/>
          <p:nvPr/>
        </p:nvSpPr>
        <p:spPr>
          <a:xfrm>
            <a:off x="492369" y="2093655"/>
            <a:ext cx="10041622" cy="1754326"/>
          </a:xfrm>
          <a:prstGeom prst="rect">
            <a:avLst/>
          </a:prstGeom>
          <a:noFill/>
        </p:spPr>
        <p:txBody>
          <a:bodyPr wrap="square" rtlCol="0">
            <a:spAutoFit/>
          </a:bodyPr>
          <a:lstStyle/>
          <a:p>
            <a:r>
              <a:rPr lang="en-GB" b="1" dirty="0">
                <a:latin typeface="Arial" panose="020B0604020202020204" pitchFamily="34" charset="0"/>
                <a:cs typeface="Arial" panose="020B0604020202020204" pitchFamily="34" charset="0"/>
              </a:rPr>
              <a:t>Outcome Measure:</a:t>
            </a:r>
          </a:p>
          <a:p>
            <a:r>
              <a:rPr lang="en-GB" dirty="0">
                <a:latin typeface="Arial" panose="020B0604020202020204" pitchFamily="34" charset="0"/>
                <a:cs typeface="Arial" panose="020B0604020202020204" pitchFamily="34" charset="0"/>
              </a:rPr>
              <a:t>Frequency of pulmonary exacerbations (EMBARC definition)</a:t>
            </a:r>
          </a:p>
          <a:p>
            <a:endParaRPr lang="en-GB" dirty="0">
              <a:latin typeface="Arial" panose="020B0604020202020204" pitchFamily="34" charset="0"/>
              <a:cs typeface="Arial" panose="020B0604020202020204" pitchFamily="34" charset="0"/>
            </a:endParaRPr>
          </a:p>
          <a:p>
            <a:r>
              <a:rPr lang="en-GB" b="1" dirty="0">
                <a:latin typeface="Arial" panose="020B0604020202020204" pitchFamily="34" charset="0"/>
                <a:cs typeface="Arial" panose="020B0604020202020204" pitchFamily="34" charset="0"/>
              </a:rPr>
              <a:t>Timepoint</a:t>
            </a:r>
          </a:p>
          <a:p>
            <a:r>
              <a:rPr lang="en-GB" dirty="0">
                <a:latin typeface="Arial" panose="020B0604020202020204" pitchFamily="34" charset="0"/>
                <a:cs typeface="Arial" panose="020B0604020202020204" pitchFamily="34" charset="0"/>
              </a:rPr>
              <a:t>From day 0 to week 104 (2 years, end of trial)</a:t>
            </a:r>
            <a:r>
              <a:rPr lang="en-GB" dirty="0"/>
              <a:t>	</a:t>
            </a:r>
          </a:p>
          <a:p>
            <a:endParaRPr lang="en-GB" dirty="0"/>
          </a:p>
        </p:txBody>
      </p:sp>
      <p:sp>
        <p:nvSpPr>
          <p:cNvPr id="4" name="TextBox 3">
            <a:extLst>
              <a:ext uri="{FF2B5EF4-FFF2-40B4-BE49-F238E27FC236}">
                <a16:creationId xmlns:a16="http://schemas.microsoft.com/office/drawing/2014/main" id="{8112364A-DB87-0D86-04CC-A0C3E6A214F8}"/>
              </a:ext>
            </a:extLst>
          </p:cNvPr>
          <p:cNvSpPr txBox="1"/>
          <p:nvPr/>
        </p:nvSpPr>
        <p:spPr>
          <a:xfrm>
            <a:off x="492368" y="4143286"/>
            <a:ext cx="11207261" cy="1754326"/>
          </a:xfrm>
          <a:prstGeom prst="rect">
            <a:avLst/>
          </a:prstGeom>
          <a:noFill/>
        </p:spPr>
        <p:txBody>
          <a:bodyPr wrap="square">
            <a:spAutoFit/>
          </a:bodyPr>
          <a:lstStyle/>
          <a:p>
            <a:r>
              <a:rPr lang="en-GB" b="1" dirty="0">
                <a:latin typeface="Arial" panose="020B0604020202020204" pitchFamily="34" charset="0"/>
                <a:cs typeface="Arial" panose="020B0604020202020204" pitchFamily="34" charset="0"/>
              </a:rPr>
              <a:t>Research Questions </a:t>
            </a:r>
            <a:endParaRPr lang="en-GB" dirty="0">
              <a:latin typeface="Arial" panose="020B0604020202020204" pitchFamily="34" charset="0"/>
              <a:cs typeface="Arial" panose="020B0604020202020204" pitchFamily="34" charset="0"/>
            </a:endParaRPr>
          </a:p>
          <a:p>
            <a:pPr marL="342900" indent="-342900">
              <a:buAutoNum type="arabicParenR"/>
            </a:pPr>
            <a:r>
              <a:rPr lang="en-GB" dirty="0">
                <a:latin typeface="Arial" panose="020B0604020202020204" pitchFamily="34" charset="0"/>
                <a:cs typeface="Arial" panose="020B0604020202020204" pitchFamily="34" charset="0"/>
              </a:rPr>
              <a:t>Is there a difference in the rate of exacerbations over 24 months in patients given </a:t>
            </a:r>
            <a:r>
              <a:rPr lang="en-GB" i="1" dirty="0">
                <a:latin typeface="Arial" panose="020B0604020202020204" pitchFamily="34" charset="0"/>
                <a:cs typeface="Arial" panose="020B0604020202020204" pitchFamily="34" charset="0"/>
              </a:rPr>
              <a:t>P. aeruginosa </a:t>
            </a:r>
            <a:r>
              <a:rPr lang="en-GB" dirty="0">
                <a:latin typeface="Arial" panose="020B0604020202020204" pitchFamily="34" charset="0"/>
                <a:cs typeface="Arial" panose="020B0604020202020204" pitchFamily="34" charset="0"/>
              </a:rPr>
              <a:t>eradication treatment compared to patients receiving background therapy only? </a:t>
            </a:r>
          </a:p>
          <a:p>
            <a:endParaRPr lang="en-GB" dirty="0">
              <a:latin typeface="Arial" panose="020B0604020202020204" pitchFamily="34" charset="0"/>
              <a:cs typeface="Arial" panose="020B0604020202020204" pitchFamily="34" charset="0"/>
            </a:endParaRPr>
          </a:p>
          <a:p>
            <a:r>
              <a:rPr lang="en-GB" dirty="0">
                <a:latin typeface="Arial" panose="020B0604020202020204" pitchFamily="34" charset="0"/>
                <a:cs typeface="Arial" panose="020B0604020202020204" pitchFamily="34" charset="0"/>
              </a:rPr>
              <a:t>2) What are the costs and consequences of </a:t>
            </a:r>
            <a:r>
              <a:rPr lang="en-GB" i="1" dirty="0">
                <a:latin typeface="Arial" panose="020B0604020202020204" pitchFamily="34" charset="0"/>
                <a:cs typeface="Arial" panose="020B0604020202020204" pitchFamily="34" charset="0"/>
              </a:rPr>
              <a:t>P. aeruginosa </a:t>
            </a:r>
            <a:r>
              <a:rPr lang="en-GB" dirty="0">
                <a:latin typeface="Arial" panose="020B0604020202020204" pitchFamily="34" charset="0"/>
                <a:cs typeface="Arial" panose="020B0604020202020204" pitchFamily="34" charset="0"/>
              </a:rPr>
              <a:t>eradication treatment and is it cost-effective when compared to patients receiving background therapy only? </a:t>
            </a:r>
          </a:p>
        </p:txBody>
      </p:sp>
      <p:sp>
        <p:nvSpPr>
          <p:cNvPr id="6" name="Slide Number Placeholder 5">
            <a:extLst>
              <a:ext uri="{FF2B5EF4-FFF2-40B4-BE49-F238E27FC236}">
                <a16:creationId xmlns:a16="http://schemas.microsoft.com/office/drawing/2014/main" id="{A8E06445-8AE1-E469-D79B-3058E0F40570}"/>
              </a:ext>
            </a:extLst>
          </p:cNvPr>
          <p:cNvSpPr>
            <a:spLocks noGrp="1"/>
          </p:cNvSpPr>
          <p:nvPr>
            <p:ph type="sldNum" sz="quarter" idx="12"/>
          </p:nvPr>
        </p:nvSpPr>
        <p:spPr/>
        <p:txBody>
          <a:bodyPr/>
          <a:lstStyle/>
          <a:p>
            <a:fld id="{8DC25873-D336-487A-A319-996D5E8BF626}" type="slidenum">
              <a:rPr lang="en-GB" smtClean="0"/>
              <a:t>6</a:t>
            </a:fld>
            <a:endParaRPr lang="en-GB" dirty="0"/>
          </a:p>
        </p:txBody>
      </p:sp>
      <p:pic>
        <p:nvPicPr>
          <p:cNvPr id="3" name="Picture 2">
            <a:extLst>
              <a:ext uri="{FF2B5EF4-FFF2-40B4-BE49-F238E27FC236}">
                <a16:creationId xmlns:a16="http://schemas.microsoft.com/office/drawing/2014/main" id="{C2B7FD7F-015B-8828-ADC5-AC30CD781A32}"/>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267453" y="115013"/>
            <a:ext cx="4432176" cy="688908"/>
          </a:xfrm>
          <a:prstGeom prst="rect">
            <a:avLst/>
          </a:prstGeom>
        </p:spPr>
      </p:pic>
    </p:spTree>
    <p:extLst>
      <p:ext uri="{BB962C8B-B14F-4D97-AF65-F5344CB8AC3E}">
        <p14:creationId xmlns:p14="http://schemas.microsoft.com/office/powerpoint/2010/main" val="31194160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 name="Title 2">
            <a:extLst>
              <a:ext uri="{FF2B5EF4-FFF2-40B4-BE49-F238E27FC236}">
                <a16:creationId xmlns:a16="http://schemas.microsoft.com/office/drawing/2014/main" id="{D517DE3C-EABA-55FF-71DD-AFCE2DBBC904}"/>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Secondary Objectives</a:t>
            </a:r>
          </a:p>
        </p:txBody>
      </p:sp>
      <p:graphicFrame>
        <p:nvGraphicFramePr>
          <p:cNvPr id="8" name="Table 7">
            <a:extLst>
              <a:ext uri="{FF2B5EF4-FFF2-40B4-BE49-F238E27FC236}">
                <a16:creationId xmlns:a16="http://schemas.microsoft.com/office/drawing/2014/main" id="{7907C741-A994-4059-831A-78484DA5BDB1}"/>
              </a:ext>
            </a:extLst>
          </p:cNvPr>
          <p:cNvGraphicFramePr>
            <a:graphicFrameLocks noGrp="1"/>
          </p:cNvGraphicFramePr>
          <p:nvPr>
            <p:extLst>
              <p:ext uri="{D42A27DB-BD31-4B8C-83A1-F6EECF244321}">
                <p14:modId xmlns:p14="http://schemas.microsoft.com/office/powerpoint/2010/main" val="536915283"/>
              </p:ext>
            </p:extLst>
          </p:nvPr>
        </p:nvGraphicFramePr>
        <p:xfrm>
          <a:off x="217605" y="695720"/>
          <a:ext cx="11549402" cy="5745443"/>
        </p:xfrm>
        <a:graphic>
          <a:graphicData uri="http://schemas.openxmlformats.org/drawingml/2006/table">
            <a:tbl>
              <a:tblPr firstRow="1" firstCol="1" bandRow="1" bandCol="1">
                <a:solidFill>
                  <a:schemeClr val="accent6">
                    <a:lumMod val="20000"/>
                    <a:lumOff val="80000"/>
                  </a:schemeClr>
                </a:solidFill>
                <a:tableStyleId>{5940675A-B579-460E-94D1-54222C63F5DA}</a:tableStyleId>
              </a:tblPr>
              <a:tblGrid>
                <a:gridCol w="5784226">
                  <a:extLst>
                    <a:ext uri="{9D8B030D-6E8A-4147-A177-3AD203B41FA5}">
                      <a16:colId xmlns:a16="http://schemas.microsoft.com/office/drawing/2014/main" val="3310928894"/>
                    </a:ext>
                  </a:extLst>
                </a:gridCol>
                <a:gridCol w="5765176">
                  <a:extLst>
                    <a:ext uri="{9D8B030D-6E8A-4147-A177-3AD203B41FA5}">
                      <a16:colId xmlns:a16="http://schemas.microsoft.com/office/drawing/2014/main" val="3635185114"/>
                    </a:ext>
                  </a:extLst>
                </a:gridCol>
              </a:tblGrid>
              <a:tr h="268903">
                <a:tc gridSpan="2">
                  <a:txBody>
                    <a:bodyPr/>
                    <a:lstStyle/>
                    <a:p>
                      <a:pPr>
                        <a:lnSpc>
                          <a:spcPct val="115000"/>
                        </a:lnSpc>
                        <a:spcAft>
                          <a:spcPts val="600"/>
                        </a:spcAft>
                        <a:tabLst>
                          <a:tab pos="1143000" algn="l"/>
                          <a:tab pos="1600200" algn="l"/>
                          <a:tab pos="2057400" algn="l"/>
                          <a:tab pos="2514600" algn="l"/>
                          <a:tab pos="2971800" algn="l"/>
                          <a:tab pos="3429000" algn="l"/>
                          <a:tab pos="3886200" algn="l"/>
                          <a:tab pos="4343400" algn="l"/>
                          <a:tab pos="4800600" algn="l"/>
                          <a:tab pos="5257800" algn="l"/>
                          <a:tab pos="5715000" algn="l"/>
                        </a:tabLst>
                      </a:pPr>
                      <a:r>
                        <a:rPr lang="en-GB" sz="1600" b="1" dirty="0">
                          <a:solidFill>
                            <a:schemeClr val="bg1"/>
                          </a:solidFill>
                          <a:effectLst/>
                          <a:latin typeface="Arial" panose="020B0604020202020204" pitchFamily="34" charset="0"/>
                          <a:cs typeface="Arial" panose="020B0604020202020204" pitchFamily="34" charset="0"/>
                        </a:rPr>
                        <a:t>Secondary Objectives</a:t>
                      </a:r>
                      <a:endParaRPr lang="en-GB" sz="16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6934" marR="46934" marT="0" marB="0">
                    <a:solidFill>
                      <a:srgbClr val="309365"/>
                    </a:solidFill>
                  </a:tcPr>
                </a:tc>
                <a:tc hMerge="1">
                  <a:txBody>
                    <a:bodyPr/>
                    <a:lstStyle/>
                    <a:p>
                      <a:endParaRPr lang="en-GB"/>
                    </a:p>
                  </a:txBody>
                  <a:tcPr/>
                </a:tc>
                <a:extLst>
                  <a:ext uri="{0D108BD9-81ED-4DB2-BD59-A6C34878D82A}">
                    <a16:rowId xmlns:a16="http://schemas.microsoft.com/office/drawing/2014/main" val="3384338249"/>
                  </a:ext>
                </a:extLst>
              </a:tr>
              <a:tr h="244208">
                <a:tc>
                  <a:txBody>
                    <a:bodyPr/>
                    <a:lstStyle/>
                    <a:p>
                      <a:pPr>
                        <a:lnSpc>
                          <a:spcPct val="115000"/>
                        </a:lnSpc>
                        <a:spcAft>
                          <a:spcPts val="600"/>
                        </a:spcAft>
                        <a:tabLst>
                          <a:tab pos="1143000" algn="l"/>
                          <a:tab pos="1600200" algn="l"/>
                          <a:tab pos="2057400" algn="l"/>
                          <a:tab pos="2514600" algn="l"/>
                          <a:tab pos="2971800" algn="l"/>
                          <a:tab pos="3429000" algn="l"/>
                          <a:tab pos="3886200" algn="l"/>
                          <a:tab pos="4343400" algn="l"/>
                          <a:tab pos="4800600" algn="l"/>
                          <a:tab pos="5257800" algn="l"/>
                          <a:tab pos="5715000" algn="l"/>
                        </a:tabLst>
                      </a:pPr>
                      <a:r>
                        <a:rPr lang="en-GB" sz="1600" b="1" dirty="0">
                          <a:solidFill>
                            <a:srgbClr val="6A6A6A"/>
                          </a:solidFill>
                          <a:effectLst/>
                          <a:latin typeface="Arial" panose="020B0604020202020204" pitchFamily="34" charset="0"/>
                          <a:ea typeface="Calibri" panose="020F0502020204030204" pitchFamily="34" charset="0"/>
                          <a:cs typeface="Arial" panose="020B0604020202020204" pitchFamily="34" charset="0"/>
                        </a:rPr>
                        <a:t>Objective</a:t>
                      </a:r>
                    </a:p>
                  </a:txBody>
                  <a:tcPr marL="46934" marR="46934" marT="0" marB="0">
                    <a:solidFill>
                      <a:schemeClr val="accent6">
                        <a:lumMod val="60000"/>
                        <a:lumOff val="40000"/>
                      </a:schemeClr>
                    </a:solidFill>
                  </a:tcPr>
                </a:tc>
                <a:tc>
                  <a:txBody>
                    <a:bodyPr/>
                    <a:lstStyle/>
                    <a:p>
                      <a:pPr>
                        <a:lnSpc>
                          <a:spcPct val="115000"/>
                        </a:lnSpc>
                        <a:spcAft>
                          <a:spcPts val="600"/>
                        </a:spcAft>
                        <a:tabLst>
                          <a:tab pos="1143000" algn="l"/>
                          <a:tab pos="1600200" algn="l"/>
                          <a:tab pos="2057400" algn="l"/>
                          <a:tab pos="2514600" algn="l"/>
                          <a:tab pos="2971800" algn="l"/>
                          <a:tab pos="3429000" algn="l"/>
                          <a:tab pos="3886200" algn="l"/>
                          <a:tab pos="4343400" algn="l"/>
                          <a:tab pos="4800600" algn="l"/>
                          <a:tab pos="5257800" algn="l"/>
                          <a:tab pos="5715000" algn="l"/>
                        </a:tabLst>
                      </a:pPr>
                      <a:r>
                        <a:rPr lang="en-GB" sz="1600" b="1" dirty="0">
                          <a:solidFill>
                            <a:srgbClr val="6A6A6A"/>
                          </a:solidFill>
                          <a:effectLst/>
                          <a:latin typeface="Arial" panose="020B0604020202020204" pitchFamily="34" charset="0"/>
                          <a:ea typeface="Calibri" panose="020F0502020204030204" pitchFamily="34" charset="0"/>
                          <a:cs typeface="Arial" panose="020B0604020202020204" pitchFamily="34" charset="0"/>
                        </a:rPr>
                        <a:t>Outcome measure</a:t>
                      </a:r>
                    </a:p>
                  </a:txBody>
                  <a:tcPr marL="46934" marR="46934" marT="0" marB="0">
                    <a:solidFill>
                      <a:schemeClr val="accent6">
                        <a:lumMod val="60000"/>
                        <a:lumOff val="40000"/>
                      </a:schemeClr>
                    </a:solidFill>
                  </a:tcPr>
                </a:tc>
                <a:extLst>
                  <a:ext uri="{0D108BD9-81ED-4DB2-BD59-A6C34878D82A}">
                    <a16:rowId xmlns:a16="http://schemas.microsoft.com/office/drawing/2014/main" val="2464183722"/>
                  </a:ext>
                </a:extLst>
              </a:tr>
              <a:tr h="396000">
                <a:tc rowSpan="3">
                  <a:txBody>
                    <a:bodyPr/>
                    <a:lstStyle/>
                    <a:p>
                      <a:pPr>
                        <a:lnSpc>
                          <a:spcPct val="115000"/>
                        </a:lnSpc>
                        <a:spcAft>
                          <a:spcPts val="600"/>
                        </a:spcAft>
                        <a:buNone/>
                        <a:tabLst>
                          <a:tab pos="1143000" algn="l"/>
                          <a:tab pos="1600200" algn="l"/>
                          <a:tab pos="2057400" algn="l"/>
                          <a:tab pos="2514600" algn="l"/>
                          <a:tab pos="2971800" algn="l"/>
                          <a:tab pos="3429000" algn="l"/>
                          <a:tab pos="3886200" algn="l"/>
                          <a:tab pos="4343400" algn="l"/>
                          <a:tab pos="4800600" algn="l"/>
                          <a:tab pos="5257800" algn="l"/>
                          <a:tab pos="5715000" algn="l"/>
                        </a:tabLst>
                      </a:pPr>
                      <a:r>
                        <a:rPr lang="en-GB" sz="1200" dirty="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To evaluate the </a:t>
                      </a:r>
                      <a:r>
                        <a:rPr lang="en-GB" sz="1200" b="1" dirty="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cost-effectiveness</a:t>
                      </a:r>
                      <a:r>
                        <a:rPr lang="en-GB" sz="1200" dirty="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 of </a:t>
                      </a:r>
                      <a:r>
                        <a:rPr lang="en-GB" sz="1200" i="1" dirty="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P. aeruginosa </a:t>
                      </a:r>
                      <a:r>
                        <a:rPr lang="en-GB" sz="1200" dirty="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eradication treatment compared with standard care </a:t>
                      </a:r>
                      <a:endPar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600"/>
                        </a:spcAft>
                        <a:buNone/>
                        <a:tabLst>
                          <a:tab pos="1143000" algn="l"/>
                          <a:tab pos="1600200" algn="l"/>
                          <a:tab pos="2057400" algn="l"/>
                          <a:tab pos="2514600" algn="l"/>
                          <a:tab pos="2971800" algn="l"/>
                          <a:tab pos="3429000" algn="l"/>
                          <a:tab pos="3886200" algn="l"/>
                          <a:tab pos="4343400" algn="l"/>
                          <a:tab pos="4800600" algn="l"/>
                          <a:tab pos="5257800" algn="l"/>
                          <a:tab pos="5715000" algn="l"/>
                        </a:tabLst>
                      </a:pPr>
                      <a:r>
                        <a:rPr lang="en-GB" sz="1200">
                          <a:solidFill>
                            <a:srgbClr val="000000"/>
                          </a:solidFill>
                          <a:effectLst/>
                          <a:latin typeface="Arial" panose="020B0604020202020204" pitchFamily="34" charset="0"/>
                          <a:ea typeface="Times New Roman" panose="02020603050405020304" pitchFamily="18" charset="0"/>
                          <a:cs typeface="Arial" panose="020B0604020202020204" pitchFamily="34" charset="0"/>
                        </a:rPr>
                        <a:t>Frequency of pulmonary exacerbations (EMBARC definition)</a:t>
                      </a:r>
                      <a:endPar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628758897"/>
                  </a:ext>
                </a:extLst>
              </a:tr>
              <a:tr h="396000">
                <a:tc vMerge="1">
                  <a:txBody>
                    <a:bodyPr/>
                    <a:lstStyle/>
                    <a:p>
                      <a:endParaRPr lang="en-GB"/>
                    </a:p>
                  </a:txBody>
                  <a:tcPr/>
                </a:tc>
                <a:tc>
                  <a:txBody>
                    <a:bodyPr/>
                    <a:lstStyle/>
                    <a:p>
                      <a:pPr>
                        <a:lnSpc>
                          <a:spcPct val="115000"/>
                        </a:lnSpc>
                        <a:spcAft>
                          <a:spcPts val="600"/>
                        </a:spcAft>
                        <a:buNone/>
                        <a:tabLst>
                          <a:tab pos="1143000" algn="l"/>
                          <a:tab pos="1600200" algn="l"/>
                          <a:tab pos="2057400" algn="l"/>
                          <a:tab pos="2514600" algn="l"/>
                          <a:tab pos="2971800" algn="l"/>
                          <a:tab pos="3429000" algn="l"/>
                          <a:tab pos="3886200" algn="l"/>
                          <a:tab pos="4343400" algn="l"/>
                          <a:tab pos="4800600" algn="l"/>
                          <a:tab pos="5257800" algn="l"/>
                          <a:tab pos="5715000" algn="l"/>
                        </a:tabLst>
                      </a:pPr>
                      <a:r>
                        <a:rPr lang="en-GB" sz="1200" dirty="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Incremental cost per exacerbation prevented</a:t>
                      </a:r>
                      <a:endPar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681228052"/>
                  </a:ext>
                </a:extLst>
              </a:tr>
              <a:tr h="396000">
                <a:tc vMerge="1">
                  <a:txBody>
                    <a:bodyPr/>
                    <a:lstStyle/>
                    <a:p>
                      <a:endParaRPr lang="en-GB"/>
                    </a:p>
                  </a:txBody>
                  <a:tcPr/>
                </a:tc>
                <a:tc>
                  <a:txBody>
                    <a:bodyPr/>
                    <a:lstStyle/>
                    <a:p>
                      <a:pPr>
                        <a:lnSpc>
                          <a:spcPct val="115000"/>
                        </a:lnSpc>
                        <a:spcAft>
                          <a:spcPts val="600"/>
                        </a:spcAft>
                        <a:buNone/>
                        <a:tabLst>
                          <a:tab pos="1143000" algn="l"/>
                          <a:tab pos="1600200" algn="l"/>
                          <a:tab pos="2057400" algn="l"/>
                          <a:tab pos="2514600" algn="l"/>
                          <a:tab pos="2971800" algn="l"/>
                          <a:tab pos="3429000" algn="l"/>
                          <a:tab pos="3886200" algn="l"/>
                          <a:tab pos="4343400" algn="l"/>
                          <a:tab pos="4800600" algn="l"/>
                          <a:tab pos="5257800" algn="l"/>
                          <a:tab pos="5715000" algn="l"/>
                        </a:tabLst>
                      </a:pPr>
                      <a:r>
                        <a:rPr lang="en-GB" sz="120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Incremental cost per quality adjusted life year (QALY) gained.</a:t>
                      </a:r>
                      <a:endPar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139770259"/>
                  </a:ext>
                </a:extLst>
              </a:tr>
              <a:tr h="612000">
                <a:tc>
                  <a:txBody>
                    <a:bodyPr/>
                    <a:lstStyle/>
                    <a:p>
                      <a:pPr>
                        <a:lnSpc>
                          <a:spcPct val="115000"/>
                        </a:lnSpc>
                        <a:spcAft>
                          <a:spcPts val="600"/>
                        </a:spcAft>
                        <a:buNone/>
                        <a:tabLst>
                          <a:tab pos="1143000" algn="l"/>
                          <a:tab pos="1600200" algn="l"/>
                          <a:tab pos="2057400" algn="l"/>
                          <a:tab pos="2514600" algn="l"/>
                          <a:tab pos="2971800" algn="l"/>
                          <a:tab pos="3429000" algn="l"/>
                          <a:tab pos="3886200" algn="l"/>
                          <a:tab pos="4343400" algn="l"/>
                          <a:tab pos="4800600" algn="l"/>
                          <a:tab pos="5257800" algn="l"/>
                          <a:tab pos="5715000" algn="l"/>
                        </a:tabLst>
                      </a:pPr>
                      <a:r>
                        <a:rPr lang="en-GB" sz="120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To evaluate the effect of </a:t>
                      </a:r>
                      <a:r>
                        <a:rPr lang="en-GB" sz="1200" i="1">
                          <a:solidFill>
                            <a:srgbClr val="000000"/>
                          </a:solidFill>
                          <a:effectLst/>
                          <a:latin typeface="Arial" panose="020B0604020202020204" pitchFamily="34" charset="0"/>
                          <a:ea typeface="Times New Roman" panose="02020603050405020304" pitchFamily="18" charset="0"/>
                          <a:cs typeface="Calibri" panose="020F0502020204030204" pitchFamily="34" charset="0"/>
                        </a:rPr>
                        <a:t>P. aeruginosa </a:t>
                      </a:r>
                      <a:r>
                        <a:rPr lang="en-GB" sz="120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eradication treatment compared with standard care excluding inhaled antibiotics on </a:t>
                      </a:r>
                      <a:r>
                        <a:rPr lang="en-GB" sz="1200" b="1">
                          <a:solidFill>
                            <a:srgbClr val="000000"/>
                          </a:solidFill>
                          <a:effectLst/>
                          <a:latin typeface="Arial" panose="020B0604020202020204" pitchFamily="34" charset="0"/>
                          <a:ea typeface="Times New Roman" panose="02020603050405020304" pitchFamily="18" charset="0"/>
                          <a:cs typeface="Calibri" panose="020F0502020204030204" pitchFamily="34" charset="0"/>
                        </a:rPr>
                        <a:t>eradication of </a:t>
                      </a:r>
                      <a:r>
                        <a:rPr lang="en-GB" sz="1200" b="1" i="1">
                          <a:solidFill>
                            <a:srgbClr val="000000"/>
                          </a:solidFill>
                          <a:effectLst/>
                          <a:latin typeface="Arial" panose="020B0604020202020204" pitchFamily="34" charset="0"/>
                          <a:ea typeface="Times New Roman" panose="02020603050405020304" pitchFamily="18" charset="0"/>
                          <a:cs typeface="Calibri" panose="020F0502020204030204" pitchFamily="34" charset="0"/>
                        </a:rPr>
                        <a:t>P. aeruginosa</a:t>
                      </a:r>
                      <a:endParaRPr lang="en-GB"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600"/>
                        </a:spcAft>
                        <a:buNone/>
                        <a:tabLst>
                          <a:tab pos="1143000" algn="l"/>
                          <a:tab pos="1600200" algn="l"/>
                          <a:tab pos="2057400" algn="l"/>
                          <a:tab pos="2514600" algn="l"/>
                          <a:tab pos="2971800" algn="l"/>
                          <a:tab pos="3429000" algn="l"/>
                          <a:tab pos="3886200" algn="l"/>
                          <a:tab pos="4343400" algn="l"/>
                          <a:tab pos="4800600" algn="l"/>
                          <a:tab pos="5257800" algn="l"/>
                          <a:tab pos="5715000" algn="l"/>
                        </a:tabLst>
                      </a:pPr>
                      <a:r>
                        <a:rPr lang="en-GB" sz="120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Frequency of </a:t>
                      </a:r>
                      <a:r>
                        <a:rPr lang="en-GB" sz="1200" i="1">
                          <a:solidFill>
                            <a:srgbClr val="000000"/>
                          </a:solidFill>
                          <a:effectLst/>
                          <a:latin typeface="Arial" panose="020B0604020202020204" pitchFamily="34" charset="0"/>
                          <a:ea typeface="Times New Roman" panose="02020603050405020304" pitchFamily="18" charset="0"/>
                          <a:cs typeface="Calibri" panose="020F0502020204030204" pitchFamily="34" charset="0"/>
                        </a:rPr>
                        <a:t>P. aeruginosa </a:t>
                      </a:r>
                      <a:r>
                        <a:rPr lang="en-GB" sz="120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isolation in sputum samples</a:t>
                      </a:r>
                      <a:endPar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1049549068"/>
                  </a:ext>
                </a:extLst>
              </a:tr>
              <a:tr h="612000">
                <a:tc>
                  <a:txBody>
                    <a:bodyPr/>
                    <a:lstStyle/>
                    <a:p>
                      <a:pPr>
                        <a:lnSpc>
                          <a:spcPct val="115000"/>
                        </a:lnSpc>
                        <a:spcAft>
                          <a:spcPts val="600"/>
                        </a:spcAft>
                        <a:buNone/>
                        <a:tabLst>
                          <a:tab pos="1143000" algn="l"/>
                          <a:tab pos="1600200" algn="l"/>
                          <a:tab pos="2057400" algn="l"/>
                          <a:tab pos="2514600" algn="l"/>
                          <a:tab pos="2971800" algn="l"/>
                          <a:tab pos="3429000" algn="l"/>
                          <a:tab pos="3886200" algn="l"/>
                          <a:tab pos="4343400" algn="l"/>
                          <a:tab pos="4800600" algn="l"/>
                          <a:tab pos="5257800" algn="l"/>
                          <a:tab pos="5715000" algn="l"/>
                        </a:tabLst>
                      </a:pPr>
                      <a:r>
                        <a:rPr lang="en-GB" sz="120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To evaluate the effect of </a:t>
                      </a:r>
                      <a:r>
                        <a:rPr lang="en-GB" sz="1200" i="1">
                          <a:solidFill>
                            <a:srgbClr val="000000"/>
                          </a:solidFill>
                          <a:effectLst/>
                          <a:latin typeface="Arial" panose="020B0604020202020204" pitchFamily="34" charset="0"/>
                          <a:ea typeface="Times New Roman" panose="02020603050405020304" pitchFamily="18" charset="0"/>
                          <a:cs typeface="Calibri" panose="020F0502020204030204" pitchFamily="34" charset="0"/>
                        </a:rPr>
                        <a:t>P. aeruginosa </a:t>
                      </a:r>
                      <a:r>
                        <a:rPr lang="en-GB" sz="120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eradication treatment compared with standard care excluding inhaled antibiotics on </a:t>
                      </a:r>
                      <a:r>
                        <a:rPr lang="en-GB" sz="1200" b="1">
                          <a:solidFill>
                            <a:srgbClr val="000000"/>
                          </a:solidFill>
                          <a:effectLst/>
                          <a:latin typeface="Arial" panose="020B0604020202020204" pitchFamily="34" charset="0"/>
                          <a:ea typeface="Times New Roman" panose="02020603050405020304" pitchFamily="18" charset="0"/>
                          <a:cs typeface="Calibri" panose="020F0502020204030204" pitchFamily="34" charset="0"/>
                        </a:rPr>
                        <a:t>hospitalisation</a:t>
                      </a:r>
                      <a:endParaRPr lang="en-GB"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600"/>
                        </a:spcAft>
                        <a:buNone/>
                        <a:tabLst>
                          <a:tab pos="1143000" algn="l"/>
                          <a:tab pos="1600200" algn="l"/>
                          <a:tab pos="2057400" algn="l"/>
                          <a:tab pos="2514600" algn="l"/>
                          <a:tab pos="2971800" algn="l"/>
                          <a:tab pos="3429000" algn="l"/>
                          <a:tab pos="3886200" algn="l"/>
                          <a:tab pos="4343400" algn="l"/>
                          <a:tab pos="4800600" algn="l"/>
                          <a:tab pos="5257800" algn="l"/>
                          <a:tab pos="5715000" algn="l"/>
                        </a:tabLst>
                      </a:pPr>
                      <a:r>
                        <a:rPr lang="en-GB" sz="120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Hospitalisations for severe exacerbations </a:t>
                      </a:r>
                      <a:endPar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702880278"/>
                  </a:ext>
                </a:extLst>
              </a:tr>
              <a:tr h="396000">
                <a:tc rowSpan="4">
                  <a:txBody>
                    <a:bodyPr/>
                    <a:lstStyle/>
                    <a:p>
                      <a:pPr>
                        <a:lnSpc>
                          <a:spcPct val="115000"/>
                        </a:lnSpc>
                        <a:spcAft>
                          <a:spcPts val="600"/>
                        </a:spcAft>
                        <a:buNone/>
                        <a:tabLst>
                          <a:tab pos="1143000" algn="l"/>
                          <a:tab pos="1600200" algn="l"/>
                          <a:tab pos="2057400" algn="l"/>
                          <a:tab pos="2514600" algn="l"/>
                          <a:tab pos="2971800" algn="l"/>
                          <a:tab pos="3429000" algn="l"/>
                          <a:tab pos="3886200" algn="l"/>
                          <a:tab pos="4343400" algn="l"/>
                          <a:tab pos="4800600" algn="l"/>
                          <a:tab pos="5257800" algn="l"/>
                          <a:tab pos="5715000" algn="l"/>
                        </a:tabLst>
                      </a:pPr>
                      <a:r>
                        <a:rPr lang="en-GB" sz="120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To evaluate the effect of </a:t>
                      </a:r>
                      <a:r>
                        <a:rPr lang="en-GB" sz="1200" i="1">
                          <a:solidFill>
                            <a:srgbClr val="000000"/>
                          </a:solidFill>
                          <a:effectLst/>
                          <a:latin typeface="Arial" panose="020B0604020202020204" pitchFamily="34" charset="0"/>
                          <a:ea typeface="Times New Roman" panose="02020603050405020304" pitchFamily="18" charset="0"/>
                          <a:cs typeface="Calibri" panose="020F0502020204030204" pitchFamily="34" charset="0"/>
                        </a:rPr>
                        <a:t>P. aeruginosa </a:t>
                      </a:r>
                      <a:r>
                        <a:rPr lang="en-GB" sz="120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eradication treatment compared with standard care excluding inhaled antibiotics on </a:t>
                      </a:r>
                      <a:r>
                        <a:rPr lang="en-GB" sz="1200" b="1">
                          <a:solidFill>
                            <a:srgbClr val="000000"/>
                          </a:solidFill>
                          <a:effectLst/>
                          <a:latin typeface="Arial" panose="020B0604020202020204" pitchFamily="34" charset="0"/>
                          <a:ea typeface="Times New Roman" panose="02020603050405020304" pitchFamily="18" charset="0"/>
                          <a:cs typeface="Calibri" panose="020F0502020204030204" pitchFamily="34" charset="0"/>
                        </a:rPr>
                        <a:t>quality of life</a:t>
                      </a:r>
                      <a:endParaRPr lang="en-GB"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600"/>
                        </a:spcAft>
                        <a:buNone/>
                        <a:tabLst>
                          <a:tab pos="1143000" algn="l"/>
                          <a:tab pos="1600200" algn="l"/>
                          <a:tab pos="2057400" algn="l"/>
                          <a:tab pos="2514600" algn="l"/>
                          <a:tab pos="2971800" algn="l"/>
                          <a:tab pos="3429000" algn="l"/>
                          <a:tab pos="3886200" algn="l"/>
                          <a:tab pos="4343400" algn="l"/>
                          <a:tab pos="4800600" algn="l"/>
                          <a:tab pos="5257800" algn="l"/>
                          <a:tab pos="5715000" algn="l"/>
                        </a:tabLst>
                      </a:pPr>
                      <a:r>
                        <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Quality of life-bronchiectasis (QOL-B) respiratory symptom scale</a:t>
                      </a:r>
                    </a:p>
                  </a:txBody>
                  <a:tcPr marL="68580" marR="68580" marT="0" marB="0"/>
                </a:tc>
                <a:extLst>
                  <a:ext uri="{0D108BD9-81ED-4DB2-BD59-A6C34878D82A}">
                    <a16:rowId xmlns:a16="http://schemas.microsoft.com/office/drawing/2014/main" val="3029386513"/>
                  </a:ext>
                </a:extLst>
              </a:tr>
              <a:tr h="396000">
                <a:tc vMerge="1">
                  <a:txBody>
                    <a:bodyPr/>
                    <a:lstStyle/>
                    <a:p>
                      <a:endParaRPr lang="en-GB"/>
                    </a:p>
                  </a:txBody>
                  <a:tcPr/>
                </a:tc>
                <a:tc>
                  <a:txBody>
                    <a:bodyPr/>
                    <a:lstStyle/>
                    <a:p>
                      <a:pPr>
                        <a:lnSpc>
                          <a:spcPct val="115000"/>
                        </a:lnSpc>
                        <a:spcAft>
                          <a:spcPts val="600"/>
                        </a:spcAft>
                        <a:buNone/>
                        <a:tabLst>
                          <a:tab pos="1143000" algn="l"/>
                          <a:tab pos="1600200" algn="l"/>
                          <a:tab pos="2057400" algn="l"/>
                          <a:tab pos="2514600" algn="l"/>
                          <a:tab pos="2971800" algn="l"/>
                          <a:tab pos="3429000" algn="l"/>
                          <a:tab pos="3886200" algn="l"/>
                          <a:tab pos="4343400" algn="l"/>
                          <a:tab pos="4800600" algn="l"/>
                          <a:tab pos="5257800" algn="l"/>
                          <a:tab pos="5715000" algn="l"/>
                        </a:tabLst>
                      </a:pPr>
                      <a:r>
                        <a:rPr lang="en-GB" sz="120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Chronic Airways Assessment Test (CAAT)</a:t>
                      </a:r>
                      <a:endPar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491229577"/>
                  </a:ext>
                </a:extLst>
              </a:tr>
              <a:tr h="396000">
                <a:tc vMerge="1">
                  <a:txBody>
                    <a:bodyPr/>
                    <a:lstStyle/>
                    <a:p>
                      <a:endParaRPr lang="en-GB"/>
                    </a:p>
                  </a:txBody>
                  <a:tcPr/>
                </a:tc>
                <a:tc>
                  <a:txBody>
                    <a:bodyPr/>
                    <a:lstStyle/>
                    <a:p>
                      <a:pPr>
                        <a:lnSpc>
                          <a:spcPct val="115000"/>
                        </a:lnSpc>
                        <a:spcAft>
                          <a:spcPts val="600"/>
                        </a:spcAft>
                        <a:buNone/>
                        <a:tabLst>
                          <a:tab pos="1143000" algn="l"/>
                          <a:tab pos="1600200" algn="l"/>
                          <a:tab pos="2057400" algn="l"/>
                          <a:tab pos="2514600" algn="l"/>
                          <a:tab pos="2971800" algn="l"/>
                          <a:tab pos="3429000" algn="l"/>
                          <a:tab pos="3886200" algn="l"/>
                          <a:tab pos="4343400" algn="l"/>
                          <a:tab pos="4800600" algn="l"/>
                          <a:tab pos="5257800" algn="l"/>
                          <a:tab pos="5715000" algn="l"/>
                        </a:tabLst>
                      </a:pPr>
                      <a:r>
                        <a:rPr lang="en-GB" sz="120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Quality of life using the EQ-5D-5L</a:t>
                      </a:r>
                      <a:endPar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46098346"/>
                  </a:ext>
                </a:extLst>
              </a:tr>
              <a:tr h="396000">
                <a:tc vMerge="1">
                  <a:txBody>
                    <a:bodyPr/>
                    <a:lstStyle/>
                    <a:p>
                      <a:endParaRPr lang="en-GB"/>
                    </a:p>
                  </a:txBody>
                  <a:tcPr/>
                </a:tc>
                <a:tc>
                  <a:txBody>
                    <a:bodyPr/>
                    <a:lstStyle/>
                    <a:p>
                      <a:pPr>
                        <a:lnSpc>
                          <a:spcPct val="115000"/>
                        </a:lnSpc>
                        <a:spcAft>
                          <a:spcPts val="600"/>
                        </a:spcAft>
                        <a:buNone/>
                        <a:tabLst>
                          <a:tab pos="1143000" algn="l"/>
                          <a:tab pos="1600200" algn="l"/>
                          <a:tab pos="2057400" algn="l"/>
                          <a:tab pos="2514600" algn="l"/>
                          <a:tab pos="2971800" algn="l"/>
                          <a:tab pos="3429000" algn="l"/>
                          <a:tab pos="3886200" algn="l"/>
                          <a:tab pos="4343400" algn="l"/>
                          <a:tab pos="4800600" algn="l"/>
                          <a:tab pos="5257800" algn="l"/>
                          <a:tab pos="5715000" algn="l"/>
                        </a:tabLst>
                      </a:pPr>
                      <a:r>
                        <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Bronchiectasis exacerbation and symptom tool (BEST) diary</a:t>
                      </a:r>
                    </a:p>
                  </a:txBody>
                  <a:tcPr marL="68580" marR="68580" marT="0" marB="0"/>
                </a:tc>
                <a:extLst>
                  <a:ext uri="{0D108BD9-81ED-4DB2-BD59-A6C34878D82A}">
                    <a16:rowId xmlns:a16="http://schemas.microsoft.com/office/drawing/2014/main" val="3752617515"/>
                  </a:ext>
                </a:extLst>
              </a:tr>
              <a:tr h="612000">
                <a:tc>
                  <a:txBody>
                    <a:bodyPr/>
                    <a:lstStyle/>
                    <a:p>
                      <a:pPr>
                        <a:lnSpc>
                          <a:spcPct val="115000"/>
                        </a:lnSpc>
                        <a:spcAft>
                          <a:spcPts val="600"/>
                        </a:spcAft>
                        <a:buNone/>
                        <a:tabLst>
                          <a:tab pos="1143000" algn="l"/>
                          <a:tab pos="1600200" algn="l"/>
                          <a:tab pos="2057400" algn="l"/>
                          <a:tab pos="2514600" algn="l"/>
                          <a:tab pos="2971800" algn="l"/>
                          <a:tab pos="3429000" algn="l"/>
                          <a:tab pos="3886200" algn="l"/>
                          <a:tab pos="4343400" algn="l"/>
                          <a:tab pos="4800600" algn="l"/>
                          <a:tab pos="5257800" algn="l"/>
                          <a:tab pos="5715000" algn="l"/>
                        </a:tabLst>
                      </a:pPr>
                      <a:r>
                        <a:rPr lang="en-GB" sz="120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To evaluate the effect of </a:t>
                      </a:r>
                      <a:r>
                        <a:rPr lang="en-GB" sz="1200" i="1">
                          <a:solidFill>
                            <a:srgbClr val="000000"/>
                          </a:solidFill>
                          <a:effectLst/>
                          <a:latin typeface="Arial" panose="020B0604020202020204" pitchFamily="34" charset="0"/>
                          <a:ea typeface="Times New Roman" panose="02020603050405020304" pitchFamily="18" charset="0"/>
                          <a:cs typeface="Calibri" panose="020F0502020204030204" pitchFamily="34" charset="0"/>
                        </a:rPr>
                        <a:t>P. aeruginosa </a:t>
                      </a:r>
                      <a:r>
                        <a:rPr lang="en-GB" sz="120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eradication treatment compared with standard care excluding inhaled antibiotics on </a:t>
                      </a:r>
                      <a:r>
                        <a:rPr lang="en-GB" sz="1200" b="1">
                          <a:solidFill>
                            <a:srgbClr val="000000"/>
                          </a:solidFill>
                          <a:effectLst/>
                          <a:latin typeface="Arial" panose="020B0604020202020204" pitchFamily="34" charset="0"/>
                          <a:ea typeface="Times New Roman" panose="02020603050405020304" pitchFamily="18" charset="0"/>
                          <a:cs typeface="Calibri" panose="020F0502020204030204" pitchFamily="34" charset="0"/>
                        </a:rPr>
                        <a:t>reinfection rates</a:t>
                      </a:r>
                      <a:endParaRPr lang="en-GB"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600"/>
                        </a:spcAft>
                        <a:buNone/>
                        <a:tabLst>
                          <a:tab pos="1143000" algn="l"/>
                          <a:tab pos="1600200" algn="l"/>
                          <a:tab pos="2057400" algn="l"/>
                          <a:tab pos="2514600" algn="l"/>
                          <a:tab pos="2971800" algn="l"/>
                          <a:tab pos="3429000" algn="l"/>
                          <a:tab pos="3886200" algn="l"/>
                          <a:tab pos="4343400" algn="l"/>
                          <a:tab pos="4800600" algn="l"/>
                          <a:tab pos="5257800" algn="l"/>
                          <a:tab pos="5715000" algn="l"/>
                        </a:tabLst>
                      </a:pPr>
                      <a:r>
                        <a:rPr lang="en-GB" sz="120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Time to reinfection (isolation of </a:t>
                      </a:r>
                      <a:r>
                        <a:rPr lang="en-GB" sz="1200" i="1">
                          <a:solidFill>
                            <a:srgbClr val="000000"/>
                          </a:solidFill>
                          <a:effectLst/>
                          <a:latin typeface="Arial" panose="020B0604020202020204" pitchFamily="34" charset="0"/>
                          <a:ea typeface="Times New Roman" panose="02020603050405020304" pitchFamily="18" charset="0"/>
                          <a:cs typeface="Calibri" panose="020F0502020204030204" pitchFamily="34" charset="0"/>
                        </a:rPr>
                        <a:t>P. aeruginosa</a:t>
                      </a:r>
                      <a:r>
                        <a:rPr lang="en-GB" sz="120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 after a first negative sputum sample)</a:t>
                      </a:r>
                      <a:endPar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3903008502"/>
                  </a:ext>
                </a:extLst>
              </a:tr>
              <a:tr h="612000">
                <a:tc>
                  <a:txBody>
                    <a:bodyPr/>
                    <a:lstStyle/>
                    <a:p>
                      <a:pPr>
                        <a:lnSpc>
                          <a:spcPct val="115000"/>
                        </a:lnSpc>
                        <a:spcAft>
                          <a:spcPts val="600"/>
                        </a:spcAft>
                        <a:buNone/>
                        <a:tabLst>
                          <a:tab pos="1143000" algn="l"/>
                          <a:tab pos="1600200" algn="l"/>
                          <a:tab pos="2057400" algn="l"/>
                          <a:tab pos="2514600" algn="l"/>
                          <a:tab pos="2971800" algn="l"/>
                          <a:tab pos="3429000" algn="l"/>
                          <a:tab pos="3886200" algn="l"/>
                          <a:tab pos="4343400" algn="l"/>
                          <a:tab pos="4800600" algn="l"/>
                          <a:tab pos="5257800" algn="l"/>
                          <a:tab pos="5715000" algn="l"/>
                        </a:tabLst>
                      </a:pPr>
                      <a:r>
                        <a:rPr lang="en-GB" sz="120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To evaluate the effect of </a:t>
                      </a:r>
                      <a:r>
                        <a:rPr lang="en-GB" sz="1200" i="1">
                          <a:solidFill>
                            <a:srgbClr val="000000"/>
                          </a:solidFill>
                          <a:effectLst/>
                          <a:latin typeface="Arial" panose="020B0604020202020204" pitchFamily="34" charset="0"/>
                          <a:ea typeface="Times New Roman" panose="02020603050405020304" pitchFamily="18" charset="0"/>
                          <a:cs typeface="Calibri" panose="020F0502020204030204" pitchFamily="34" charset="0"/>
                        </a:rPr>
                        <a:t>P. aeruginosa </a:t>
                      </a:r>
                      <a:r>
                        <a:rPr lang="en-GB" sz="120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eradication treatment compared with standard care excluding inhaled antibiotics on </a:t>
                      </a:r>
                      <a:r>
                        <a:rPr lang="en-GB" sz="1200" b="1">
                          <a:solidFill>
                            <a:srgbClr val="000000"/>
                          </a:solidFill>
                          <a:effectLst/>
                          <a:latin typeface="Arial" panose="020B0604020202020204" pitchFamily="34" charset="0"/>
                          <a:ea typeface="Times New Roman" panose="02020603050405020304" pitchFamily="18" charset="0"/>
                          <a:cs typeface="Calibri" panose="020F0502020204030204" pitchFamily="34" charset="0"/>
                        </a:rPr>
                        <a:t>antibiotic use</a:t>
                      </a:r>
                      <a:endParaRPr lang="en-GB"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tc>
                  <a:txBody>
                    <a:bodyPr/>
                    <a:lstStyle/>
                    <a:p>
                      <a:pPr>
                        <a:lnSpc>
                          <a:spcPct val="115000"/>
                        </a:lnSpc>
                        <a:spcAft>
                          <a:spcPts val="600"/>
                        </a:spcAft>
                        <a:buNone/>
                        <a:tabLst>
                          <a:tab pos="1143000" algn="l"/>
                          <a:tab pos="1600200" algn="l"/>
                          <a:tab pos="2057400" algn="l"/>
                          <a:tab pos="2514600" algn="l"/>
                          <a:tab pos="2971800" algn="l"/>
                          <a:tab pos="3429000" algn="l"/>
                          <a:tab pos="3886200" algn="l"/>
                          <a:tab pos="4343400" algn="l"/>
                          <a:tab pos="4800600" algn="l"/>
                          <a:tab pos="5257800" algn="l"/>
                          <a:tab pos="5715000" algn="l"/>
                        </a:tabLst>
                      </a:pPr>
                      <a:r>
                        <a:rPr lang="en-GB" sz="1200" dirty="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Total days of antibiotic use</a:t>
                      </a:r>
                      <a:endPar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tc>
                <a:extLst>
                  <a:ext uri="{0D108BD9-81ED-4DB2-BD59-A6C34878D82A}">
                    <a16:rowId xmlns:a16="http://schemas.microsoft.com/office/drawing/2014/main" val="2765913457"/>
                  </a:ext>
                </a:extLst>
              </a:tr>
            </a:tbl>
          </a:graphicData>
        </a:graphic>
      </p:graphicFrame>
      <p:pic>
        <p:nvPicPr>
          <p:cNvPr id="2" name="Picture 1">
            <a:extLst>
              <a:ext uri="{FF2B5EF4-FFF2-40B4-BE49-F238E27FC236}">
                <a16:creationId xmlns:a16="http://schemas.microsoft.com/office/drawing/2014/main" id="{7BAC8E5D-CC96-68CB-F359-0047A146E3E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7334831" y="0"/>
            <a:ext cx="4432176" cy="688908"/>
          </a:xfrm>
          <a:prstGeom prst="rect">
            <a:avLst/>
          </a:prstGeom>
        </p:spPr>
      </p:pic>
      <p:sp>
        <p:nvSpPr>
          <p:cNvPr id="9" name="Slide Number Placeholder 8">
            <a:extLst>
              <a:ext uri="{FF2B5EF4-FFF2-40B4-BE49-F238E27FC236}">
                <a16:creationId xmlns:a16="http://schemas.microsoft.com/office/drawing/2014/main" id="{4561C86C-D501-4811-B918-5DCFA7EEA723}"/>
              </a:ext>
            </a:extLst>
          </p:cNvPr>
          <p:cNvSpPr>
            <a:spLocks noGrp="1"/>
          </p:cNvSpPr>
          <p:nvPr>
            <p:ph type="sldNum" sz="quarter" idx="12"/>
          </p:nvPr>
        </p:nvSpPr>
        <p:spPr/>
        <p:txBody>
          <a:bodyPr/>
          <a:lstStyle/>
          <a:p>
            <a:fld id="{8DC25873-D336-487A-A319-996D5E8BF626}" type="slidenum">
              <a:rPr lang="en-GB" smtClean="0"/>
              <a:t>7</a:t>
            </a:fld>
            <a:endParaRPr lang="en-GB"/>
          </a:p>
        </p:txBody>
      </p:sp>
    </p:spTree>
    <p:extLst>
      <p:ext uri="{BB962C8B-B14F-4D97-AF65-F5344CB8AC3E}">
        <p14:creationId xmlns:p14="http://schemas.microsoft.com/office/powerpoint/2010/main" val="2651717014"/>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AAEA5432-C16C-D6F2-F480-8F8B5E2C4BB7}"/>
            </a:ext>
          </a:extLst>
        </p:cNvPr>
        <p:cNvGrpSpPr/>
        <p:nvPr/>
      </p:nvGrpSpPr>
      <p:grpSpPr>
        <a:xfrm>
          <a:off x="0" y="0"/>
          <a:ext cx="0" cy="0"/>
          <a:chOff x="0" y="0"/>
          <a:chExt cx="0" cy="0"/>
        </a:xfrm>
      </p:grpSpPr>
      <p:sp>
        <p:nvSpPr>
          <p:cNvPr id="3" name="Title 2">
            <a:extLst>
              <a:ext uri="{FF2B5EF4-FFF2-40B4-BE49-F238E27FC236}">
                <a16:creationId xmlns:a16="http://schemas.microsoft.com/office/drawing/2014/main" id="{95C492BB-5911-BE80-324F-B61368A44356}"/>
              </a:ext>
            </a:extLst>
          </p:cNvPr>
          <p:cNvSpPr>
            <a:spLocks noGrp="1"/>
          </p:cNvSpPr>
          <p:nvPr>
            <p:ph type="title" idx="4294967295"/>
          </p:nvPr>
        </p:nvSpPr>
        <p:spPr>
          <a:xfrm>
            <a:off x="838200" y="-1325563"/>
            <a:ext cx="10515600" cy="1325563"/>
          </a:xfrm>
        </p:spPr>
        <p:txBody>
          <a:bodyPr vert="horz" lIns="91440" tIns="45720" rIns="91440" bIns="45720" rtlCol="0" anchor="b">
            <a:normAutofit/>
          </a:bodyPr>
          <a:lstStyle/>
          <a:p>
            <a:r>
              <a:rPr lang="en-GB" dirty="0"/>
              <a:t>Secondary Objectives part 2</a:t>
            </a:r>
          </a:p>
        </p:txBody>
      </p:sp>
      <p:sp>
        <p:nvSpPr>
          <p:cNvPr id="6" name="Rectangle 1">
            <a:extLst>
              <a:ext uri="{FF2B5EF4-FFF2-40B4-BE49-F238E27FC236}">
                <a16:creationId xmlns:a16="http://schemas.microsoft.com/office/drawing/2014/main" id="{A274EEC0-9BBE-2920-EC8E-29C53E9FA566}"/>
              </a:ext>
              <a:ext uri="{C183D7F6-B498-43B3-948B-1728B52AA6E4}">
                <adec:decorative xmlns:adec="http://schemas.microsoft.com/office/drawing/2017/decorative" val="1"/>
              </a:ext>
            </a:extLst>
          </p:cNvPr>
          <p:cNvSpPr>
            <a:spLocks noChangeArrowheads="1"/>
          </p:cNvSpPr>
          <p:nvPr/>
        </p:nvSpPr>
        <p:spPr bwMode="auto">
          <a:xfrm>
            <a:off x="5457092" y="196362"/>
            <a:ext cx="14609459" cy="58417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spAutoFit/>
          </a:bodyPr>
          <a:lstStyle/>
          <a:p>
            <a:endParaRPr lang="en-GB"/>
          </a:p>
        </p:txBody>
      </p:sp>
      <p:graphicFrame>
        <p:nvGraphicFramePr>
          <p:cNvPr id="8" name="Table 7">
            <a:extLst>
              <a:ext uri="{FF2B5EF4-FFF2-40B4-BE49-F238E27FC236}">
                <a16:creationId xmlns:a16="http://schemas.microsoft.com/office/drawing/2014/main" id="{1BFD54AB-4DBC-FD43-33A2-B79D39EAD7E9}"/>
              </a:ext>
            </a:extLst>
          </p:cNvPr>
          <p:cNvGraphicFramePr>
            <a:graphicFrameLocks noGrp="1"/>
          </p:cNvGraphicFramePr>
          <p:nvPr>
            <p:extLst>
              <p:ext uri="{D42A27DB-BD31-4B8C-83A1-F6EECF244321}">
                <p14:modId xmlns:p14="http://schemas.microsoft.com/office/powerpoint/2010/main" val="2245997794"/>
              </p:ext>
            </p:extLst>
          </p:nvPr>
        </p:nvGraphicFramePr>
        <p:xfrm>
          <a:off x="371559" y="751957"/>
          <a:ext cx="10982241" cy="5694599"/>
        </p:xfrm>
        <a:graphic>
          <a:graphicData uri="http://schemas.openxmlformats.org/drawingml/2006/table">
            <a:tbl>
              <a:tblPr firstRow="1" firstCol="1" bandRow="1" bandCol="1">
                <a:tableStyleId>{5940675A-B579-460E-94D1-54222C63F5DA}</a:tableStyleId>
              </a:tblPr>
              <a:tblGrid>
                <a:gridCol w="5768216">
                  <a:extLst>
                    <a:ext uri="{9D8B030D-6E8A-4147-A177-3AD203B41FA5}">
                      <a16:colId xmlns:a16="http://schemas.microsoft.com/office/drawing/2014/main" val="3310928894"/>
                    </a:ext>
                  </a:extLst>
                </a:gridCol>
                <a:gridCol w="5214025">
                  <a:extLst>
                    <a:ext uri="{9D8B030D-6E8A-4147-A177-3AD203B41FA5}">
                      <a16:colId xmlns:a16="http://schemas.microsoft.com/office/drawing/2014/main" val="1938641243"/>
                    </a:ext>
                  </a:extLst>
                </a:gridCol>
              </a:tblGrid>
              <a:tr h="244208">
                <a:tc gridSpan="2">
                  <a:txBody>
                    <a:bodyPr/>
                    <a:lstStyle/>
                    <a:p>
                      <a:pPr>
                        <a:lnSpc>
                          <a:spcPct val="115000"/>
                        </a:lnSpc>
                        <a:spcAft>
                          <a:spcPts val="600"/>
                        </a:spcAft>
                        <a:tabLst>
                          <a:tab pos="1143000" algn="l"/>
                          <a:tab pos="1600200" algn="l"/>
                          <a:tab pos="2057400" algn="l"/>
                          <a:tab pos="2514600" algn="l"/>
                          <a:tab pos="2971800" algn="l"/>
                          <a:tab pos="3429000" algn="l"/>
                          <a:tab pos="3886200" algn="l"/>
                          <a:tab pos="4343400" algn="l"/>
                          <a:tab pos="4800600" algn="l"/>
                          <a:tab pos="5257800" algn="l"/>
                          <a:tab pos="5715000" algn="l"/>
                        </a:tabLst>
                      </a:pPr>
                      <a:r>
                        <a:rPr lang="en-GB" sz="1600" b="1" dirty="0">
                          <a:solidFill>
                            <a:schemeClr val="bg1"/>
                          </a:solidFill>
                          <a:effectLst/>
                          <a:latin typeface="Arial" panose="020B0604020202020204" pitchFamily="34" charset="0"/>
                          <a:cs typeface="Arial" panose="020B0604020202020204" pitchFamily="34" charset="0"/>
                        </a:rPr>
                        <a:t>Secondary Objectives</a:t>
                      </a:r>
                      <a:endParaRPr lang="en-GB" sz="1600" b="1" dirty="0">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6934" marR="46934" marT="0" marB="0">
                    <a:solidFill>
                      <a:srgbClr val="309365"/>
                    </a:solidFill>
                  </a:tcPr>
                </a:tc>
                <a:tc hMerge="1">
                  <a:txBody>
                    <a:bodyPr/>
                    <a:lstStyle/>
                    <a:p>
                      <a:pPr>
                        <a:lnSpc>
                          <a:spcPct val="115000"/>
                        </a:lnSpc>
                        <a:spcAft>
                          <a:spcPts val="600"/>
                        </a:spcAft>
                        <a:tabLst>
                          <a:tab pos="1143000" algn="l"/>
                          <a:tab pos="1600200" algn="l"/>
                          <a:tab pos="2057400" algn="l"/>
                          <a:tab pos="2514600" algn="l"/>
                          <a:tab pos="2971800" algn="l"/>
                          <a:tab pos="3429000" algn="l"/>
                          <a:tab pos="3886200" algn="l"/>
                          <a:tab pos="4343400" algn="l"/>
                          <a:tab pos="4800600" algn="l"/>
                          <a:tab pos="5257800" algn="l"/>
                          <a:tab pos="5715000" algn="l"/>
                        </a:tabLst>
                      </a:pPr>
                      <a:endParaRPr lang="en-GB" sz="1600" b="1">
                        <a:solidFill>
                          <a:schemeClr val="bg1"/>
                        </a:solidFill>
                        <a:effectLst/>
                        <a:latin typeface="Arial" panose="020B0604020202020204" pitchFamily="34" charset="0"/>
                        <a:ea typeface="Calibri" panose="020F0502020204030204" pitchFamily="34" charset="0"/>
                        <a:cs typeface="Arial" panose="020B0604020202020204" pitchFamily="34" charset="0"/>
                      </a:endParaRPr>
                    </a:p>
                  </a:txBody>
                  <a:tcPr marL="46934" marR="46934" marT="0" marB="0">
                    <a:solidFill>
                      <a:schemeClr val="accent1">
                        <a:lumMod val="75000"/>
                      </a:schemeClr>
                    </a:solidFill>
                  </a:tcPr>
                </a:tc>
                <a:extLst>
                  <a:ext uri="{0D108BD9-81ED-4DB2-BD59-A6C34878D82A}">
                    <a16:rowId xmlns:a16="http://schemas.microsoft.com/office/drawing/2014/main" val="3384338249"/>
                  </a:ext>
                </a:extLst>
              </a:tr>
              <a:tr h="244208">
                <a:tc>
                  <a:txBody>
                    <a:bodyPr/>
                    <a:lstStyle/>
                    <a:p>
                      <a:pPr>
                        <a:lnSpc>
                          <a:spcPct val="115000"/>
                        </a:lnSpc>
                        <a:spcAft>
                          <a:spcPts val="600"/>
                        </a:spcAft>
                        <a:tabLst>
                          <a:tab pos="1143000" algn="l"/>
                          <a:tab pos="1600200" algn="l"/>
                          <a:tab pos="2057400" algn="l"/>
                          <a:tab pos="2514600" algn="l"/>
                          <a:tab pos="2971800" algn="l"/>
                          <a:tab pos="3429000" algn="l"/>
                          <a:tab pos="3886200" algn="l"/>
                          <a:tab pos="4343400" algn="l"/>
                          <a:tab pos="4800600" algn="l"/>
                          <a:tab pos="5257800" algn="l"/>
                          <a:tab pos="5715000" algn="l"/>
                        </a:tabLst>
                      </a:pPr>
                      <a:r>
                        <a:rPr lang="en-GB" sz="1600" b="1" dirty="0">
                          <a:solidFill>
                            <a:srgbClr val="6A6A6A"/>
                          </a:solidFill>
                          <a:effectLst/>
                          <a:latin typeface="Arial" panose="020B0604020202020204" pitchFamily="34" charset="0"/>
                          <a:ea typeface="Calibri" panose="020F0502020204030204" pitchFamily="34" charset="0"/>
                          <a:cs typeface="Arial" panose="020B0604020202020204" pitchFamily="34" charset="0"/>
                        </a:rPr>
                        <a:t>Objective</a:t>
                      </a:r>
                    </a:p>
                  </a:txBody>
                  <a:tcPr marL="46934" marR="46934" marT="0" marB="0">
                    <a:solidFill>
                      <a:schemeClr val="accent6">
                        <a:lumMod val="60000"/>
                        <a:lumOff val="40000"/>
                      </a:schemeClr>
                    </a:solidFill>
                  </a:tcPr>
                </a:tc>
                <a:tc>
                  <a:txBody>
                    <a:bodyPr/>
                    <a:lstStyle/>
                    <a:p>
                      <a:pPr>
                        <a:lnSpc>
                          <a:spcPct val="115000"/>
                        </a:lnSpc>
                        <a:spcAft>
                          <a:spcPts val="600"/>
                        </a:spcAft>
                        <a:tabLst>
                          <a:tab pos="1143000" algn="l"/>
                          <a:tab pos="1600200" algn="l"/>
                          <a:tab pos="2057400" algn="l"/>
                          <a:tab pos="2514600" algn="l"/>
                          <a:tab pos="2971800" algn="l"/>
                          <a:tab pos="3429000" algn="l"/>
                          <a:tab pos="3886200" algn="l"/>
                          <a:tab pos="4343400" algn="l"/>
                          <a:tab pos="4800600" algn="l"/>
                          <a:tab pos="5257800" algn="l"/>
                          <a:tab pos="5715000" algn="l"/>
                        </a:tabLst>
                      </a:pPr>
                      <a:r>
                        <a:rPr lang="en-GB" sz="1600" b="1" dirty="0">
                          <a:solidFill>
                            <a:srgbClr val="6A6A6A"/>
                          </a:solidFill>
                          <a:effectLst/>
                          <a:latin typeface="Arial" panose="020B0604020202020204" pitchFamily="34" charset="0"/>
                          <a:ea typeface="Calibri" panose="020F0502020204030204" pitchFamily="34" charset="0"/>
                          <a:cs typeface="Arial" panose="020B0604020202020204" pitchFamily="34" charset="0"/>
                        </a:rPr>
                        <a:t>Outcome measure</a:t>
                      </a:r>
                    </a:p>
                  </a:txBody>
                  <a:tcPr marL="46934" marR="46934" marT="0" marB="0">
                    <a:solidFill>
                      <a:schemeClr val="accent6">
                        <a:lumMod val="60000"/>
                        <a:lumOff val="40000"/>
                      </a:schemeClr>
                    </a:solidFill>
                  </a:tcPr>
                </a:tc>
                <a:extLst>
                  <a:ext uri="{0D108BD9-81ED-4DB2-BD59-A6C34878D82A}">
                    <a16:rowId xmlns:a16="http://schemas.microsoft.com/office/drawing/2014/main" val="2464183722"/>
                  </a:ext>
                </a:extLst>
              </a:tr>
              <a:tr h="648000">
                <a:tc>
                  <a:txBody>
                    <a:bodyPr/>
                    <a:lstStyle/>
                    <a:p>
                      <a:pPr marL="0" marR="0" lvl="0" indent="0" algn="l" defTabSz="914400" rtl="0" eaLnBrk="1" fontAlgn="auto" latinLnBrk="0" hangingPunct="1">
                        <a:lnSpc>
                          <a:spcPct val="115000"/>
                        </a:lnSpc>
                        <a:spcBef>
                          <a:spcPts val="0"/>
                        </a:spcBef>
                        <a:spcAft>
                          <a:spcPts val="600"/>
                        </a:spcAft>
                        <a:buClrTx/>
                        <a:buSzTx/>
                        <a:buFontTx/>
                        <a:buNone/>
                        <a:tabLst>
                          <a:tab pos="1143000" algn="l"/>
                          <a:tab pos="1600200" algn="l"/>
                          <a:tab pos="2057400" algn="l"/>
                          <a:tab pos="2514600" algn="l"/>
                          <a:tab pos="2971800" algn="l"/>
                          <a:tab pos="3429000" algn="l"/>
                          <a:tab pos="3886200" algn="l"/>
                          <a:tab pos="4343400" algn="l"/>
                          <a:tab pos="4800600" algn="l"/>
                          <a:tab pos="5257800" algn="l"/>
                          <a:tab pos="5715000" algn="l"/>
                        </a:tabLst>
                        <a:defRPr/>
                      </a:pPr>
                      <a:r>
                        <a:rPr lang="en-GB" sz="120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To evaluate the effect of </a:t>
                      </a:r>
                      <a:r>
                        <a:rPr lang="en-GB" sz="1200" i="1">
                          <a:solidFill>
                            <a:srgbClr val="000000"/>
                          </a:solidFill>
                          <a:effectLst/>
                          <a:latin typeface="Arial" panose="020B0604020202020204" pitchFamily="34" charset="0"/>
                          <a:ea typeface="Times New Roman" panose="02020603050405020304" pitchFamily="18" charset="0"/>
                          <a:cs typeface="Calibri" panose="020F0502020204030204" pitchFamily="34" charset="0"/>
                        </a:rPr>
                        <a:t>P. aeruginosa </a:t>
                      </a:r>
                      <a:r>
                        <a:rPr lang="en-GB" sz="120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eradication treatment compared with standard care excluding inhaled antibiotics on </a:t>
                      </a:r>
                      <a:r>
                        <a:rPr lang="en-GB" sz="1200" b="1">
                          <a:solidFill>
                            <a:srgbClr val="000000"/>
                          </a:solidFill>
                          <a:effectLst/>
                          <a:latin typeface="Arial" panose="020B0604020202020204" pitchFamily="34" charset="0"/>
                          <a:ea typeface="Times New Roman" panose="02020603050405020304" pitchFamily="18" charset="0"/>
                          <a:cs typeface="Calibri" panose="020F0502020204030204" pitchFamily="34" charset="0"/>
                        </a:rPr>
                        <a:t>antibiotic resistance</a:t>
                      </a:r>
                      <a:endParaRPr lang="en-GB"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tc>
                  <a:txBody>
                    <a:bodyPr/>
                    <a:lstStyle/>
                    <a:p>
                      <a:pPr marL="0" marR="0" lvl="0" indent="0" algn="l" defTabSz="914400" rtl="0" eaLnBrk="1" fontAlgn="auto" latinLnBrk="0" hangingPunct="1">
                        <a:lnSpc>
                          <a:spcPct val="115000"/>
                        </a:lnSpc>
                        <a:spcBef>
                          <a:spcPts val="0"/>
                        </a:spcBef>
                        <a:spcAft>
                          <a:spcPts val="600"/>
                        </a:spcAft>
                        <a:buClrTx/>
                        <a:buSzTx/>
                        <a:buFontTx/>
                        <a:buNone/>
                        <a:tabLst>
                          <a:tab pos="1143000" algn="l"/>
                          <a:tab pos="1600200" algn="l"/>
                          <a:tab pos="2057400" algn="l"/>
                          <a:tab pos="2514600" algn="l"/>
                          <a:tab pos="2971800" algn="l"/>
                          <a:tab pos="3429000" algn="l"/>
                          <a:tab pos="3886200" algn="l"/>
                          <a:tab pos="4343400" algn="l"/>
                          <a:tab pos="4800600" algn="l"/>
                          <a:tab pos="5257800" algn="l"/>
                          <a:tab pos="5715000" algn="l"/>
                        </a:tabLst>
                        <a:defRPr/>
                      </a:pPr>
                      <a:r>
                        <a:rPr lang="en-GB" sz="1200" i="1">
                          <a:solidFill>
                            <a:srgbClr val="000000"/>
                          </a:solidFill>
                          <a:effectLst/>
                          <a:latin typeface="Arial" panose="020B0604020202020204" pitchFamily="34" charset="0"/>
                          <a:ea typeface="Times New Roman" panose="02020603050405020304" pitchFamily="18" charset="0"/>
                          <a:cs typeface="Calibri" panose="020F0502020204030204" pitchFamily="34" charset="0"/>
                        </a:rPr>
                        <a:t>P. aeruginosa </a:t>
                      </a:r>
                      <a:r>
                        <a:rPr lang="en-GB" sz="120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antibiotic resistance</a:t>
                      </a:r>
                      <a:endPar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extLst>
                  <a:ext uri="{0D108BD9-81ED-4DB2-BD59-A6C34878D82A}">
                    <a16:rowId xmlns:a16="http://schemas.microsoft.com/office/drawing/2014/main" val="1766268796"/>
                  </a:ext>
                </a:extLst>
              </a:tr>
              <a:tr h="648000">
                <a:tc>
                  <a:txBody>
                    <a:bodyPr/>
                    <a:lstStyle/>
                    <a:p>
                      <a:pPr>
                        <a:lnSpc>
                          <a:spcPct val="115000"/>
                        </a:lnSpc>
                        <a:spcAft>
                          <a:spcPts val="600"/>
                        </a:spcAft>
                        <a:buNone/>
                        <a:tabLst>
                          <a:tab pos="1143000" algn="l"/>
                          <a:tab pos="1600200" algn="l"/>
                          <a:tab pos="2057400" algn="l"/>
                          <a:tab pos="2514600" algn="l"/>
                          <a:tab pos="2971800" algn="l"/>
                          <a:tab pos="3429000" algn="l"/>
                          <a:tab pos="3886200" algn="l"/>
                          <a:tab pos="4343400" algn="l"/>
                          <a:tab pos="4800600" algn="l"/>
                          <a:tab pos="5257800" algn="l"/>
                          <a:tab pos="5715000" algn="l"/>
                        </a:tabLst>
                      </a:pPr>
                      <a:r>
                        <a:rPr lang="en-GB" sz="120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To evaluate the effect of </a:t>
                      </a:r>
                      <a:r>
                        <a:rPr lang="en-GB" sz="1200" i="1">
                          <a:solidFill>
                            <a:srgbClr val="000000"/>
                          </a:solidFill>
                          <a:effectLst/>
                          <a:latin typeface="Arial" panose="020B0604020202020204" pitchFamily="34" charset="0"/>
                          <a:ea typeface="Times New Roman" panose="02020603050405020304" pitchFamily="18" charset="0"/>
                          <a:cs typeface="Calibri" panose="020F0502020204030204" pitchFamily="34" charset="0"/>
                        </a:rPr>
                        <a:t>P. aeruginosa </a:t>
                      </a:r>
                      <a:r>
                        <a:rPr lang="en-GB" sz="120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eradication treatment compared with standard care excluding inhaled antibiotics on </a:t>
                      </a:r>
                      <a:r>
                        <a:rPr lang="en-GB" sz="1200" b="1">
                          <a:solidFill>
                            <a:srgbClr val="000000"/>
                          </a:solidFill>
                          <a:effectLst/>
                          <a:latin typeface="Arial" panose="020B0604020202020204" pitchFamily="34" charset="0"/>
                          <a:ea typeface="Times New Roman" panose="02020603050405020304" pitchFamily="18" charset="0"/>
                          <a:cs typeface="Calibri" panose="020F0502020204030204" pitchFamily="34" charset="0"/>
                        </a:rPr>
                        <a:t>healthcare usage</a:t>
                      </a:r>
                      <a:endParaRPr lang="en-GB"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tc>
                  <a:txBody>
                    <a:bodyPr/>
                    <a:lstStyle/>
                    <a:p>
                      <a:pPr>
                        <a:lnSpc>
                          <a:spcPct val="115000"/>
                        </a:lnSpc>
                        <a:spcAft>
                          <a:spcPts val="600"/>
                        </a:spcAft>
                        <a:buNone/>
                        <a:tabLst>
                          <a:tab pos="1143000" algn="l"/>
                          <a:tab pos="1600200" algn="l"/>
                          <a:tab pos="2057400" algn="l"/>
                          <a:tab pos="2514600" algn="l"/>
                          <a:tab pos="2971800" algn="l"/>
                          <a:tab pos="3429000" algn="l"/>
                          <a:tab pos="3886200" algn="l"/>
                          <a:tab pos="4343400" algn="l"/>
                          <a:tab pos="4800600" algn="l"/>
                          <a:tab pos="5257800" algn="l"/>
                          <a:tab pos="5715000" algn="l"/>
                        </a:tabLst>
                      </a:pPr>
                      <a:r>
                        <a:rPr lang="en-GB" sz="120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All-cause healthcare contacts</a:t>
                      </a:r>
                      <a:endPar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extLst>
                  <a:ext uri="{0D108BD9-81ED-4DB2-BD59-A6C34878D82A}">
                    <a16:rowId xmlns:a16="http://schemas.microsoft.com/office/drawing/2014/main" val="1628758897"/>
                  </a:ext>
                </a:extLst>
              </a:tr>
              <a:tr h="648000">
                <a:tc>
                  <a:txBody>
                    <a:bodyPr/>
                    <a:lstStyle/>
                    <a:p>
                      <a:pPr>
                        <a:lnSpc>
                          <a:spcPct val="115000"/>
                        </a:lnSpc>
                        <a:spcAft>
                          <a:spcPts val="600"/>
                        </a:spcAft>
                        <a:buNone/>
                        <a:tabLst>
                          <a:tab pos="1143000" algn="l"/>
                          <a:tab pos="1600200" algn="l"/>
                          <a:tab pos="2057400" algn="l"/>
                          <a:tab pos="2514600" algn="l"/>
                          <a:tab pos="2971800" algn="l"/>
                          <a:tab pos="3429000" algn="l"/>
                          <a:tab pos="3886200" algn="l"/>
                          <a:tab pos="4343400" algn="l"/>
                          <a:tab pos="4800600" algn="l"/>
                          <a:tab pos="5257800" algn="l"/>
                          <a:tab pos="5715000" algn="l"/>
                        </a:tabLst>
                      </a:pPr>
                      <a:r>
                        <a:rPr lang="en-GB" sz="120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To evaluate the effect of </a:t>
                      </a:r>
                      <a:r>
                        <a:rPr lang="en-GB" sz="1200" i="1">
                          <a:solidFill>
                            <a:srgbClr val="000000"/>
                          </a:solidFill>
                          <a:effectLst/>
                          <a:latin typeface="Arial" panose="020B0604020202020204" pitchFamily="34" charset="0"/>
                          <a:ea typeface="Times New Roman" panose="02020603050405020304" pitchFamily="18" charset="0"/>
                          <a:cs typeface="Calibri" panose="020F0502020204030204" pitchFamily="34" charset="0"/>
                        </a:rPr>
                        <a:t>P. aeruginosa </a:t>
                      </a:r>
                      <a:r>
                        <a:rPr lang="en-GB" sz="120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eradication treatment compared with standard care excluding inhaled antibiotics </a:t>
                      </a:r>
                      <a:r>
                        <a:rPr lang="en-GB" sz="1200" b="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on</a:t>
                      </a:r>
                      <a:r>
                        <a:rPr lang="en-GB" sz="1200" b="1">
                          <a:solidFill>
                            <a:srgbClr val="000000"/>
                          </a:solidFill>
                          <a:effectLst/>
                          <a:latin typeface="Arial" panose="020B0604020202020204" pitchFamily="34" charset="0"/>
                          <a:ea typeface="Times New Roman" panose="02020603050405020304" pitchFamily="18" charset="0"/>
                          <a:cs typeface="Calibri" panose="020F0502020204030204" pitchFamily="34" charset="0"/>
                        </a:rPr>
                        <a:t> death</a:t>
                      </a:r>
                      <a:endParaRPr lang="en-GB"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tc>
                  <a:txBody>
                    <a:bodyPr/>
                    <a:lstStyle/>
                    <a:p>
                      <a:pPr>
                        <a:lnSpc>
                          <a:spcPct val="115000"/>
                        </a:lnSpc>
                        <a:spcAft>
                          <a:spcPts val="600"/>
                        </a:spcAft>
                        <a:buNone/>
                        <a:tabLst>
                          <a:tab pos="1143000" algn="l"/>
                          <a:tab pos="1600200" algn="l"/>
                          <a:tab pos="2057400" algn="l"/>
                          <a:tab pos="2514600" algn="l"/>
                          <a:tab pos="2971800" algn="l"/>
                          <a:tab pos="3429000" algn="l"/>
                          <a:tab pos="3886200" algn="l"/>
                          <a:tab pos="4343400" algn="l"/>
                          <a:tab pos="4800600" algn="l"/>
                          <a:tab pos="5257800" algn="l"/>
                          <a:tab pos="5715000" algn="l"/>
                        </a:tabLst>
                      </a:pPr>
                      <a:r>
                        <a:rPr lang="en-GB" sz="120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All-cause mortality</a:t>
                      </a:r>
                      <a:endPar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extLst>
                  <a:ext uri="{0D108BD9-81ED-4DB2-BD59-A6C34878D82A}">
                    <a16:rowId xmlns:a16="http://schemas.microsoft.com/office/drawing/2014/main" val="1049549068"/>
                  </a:ext>
                </a:extLst>
              </a:tr>
              <a:tr h="648000">
                <a:tc>
                  <a:txBody>
                    <a:bodyPr/>
                    <a:lstStyle/>
                    <a:p>
                      <a:pPr>
                        <a:lnSpc>
                          <a:spcPct val="115000"/>
                        </a:lnSpc>
                        <a:spcAft>
                          <a:spcPts val="600"/>
                        </a:spcAft>
                        <a:buNone/>
                        <a:tabLst>
                          <a:tab pos="1143000" algn="l"/>
                          <a:tab pos="1600200" algn="l"/>
                          <a:tab pos="2057400" algn="l"/>
                          <a:tab pos="2514600" algn="l"/>
                          <a:tab pos="2971800" algn="l"/>
                          <a:tab pos="3429000" algn="l"/>
                          <a:tab pos="3886200" algn="l"/>
                          <a:tab pos="4343400" algn="l"/>
                          <a:tab pos="4800600" algn="l"/>
                          <a:tab pos="5257800" algn="l"/>
                          <a:tab pos="5715000" algn="l"/>
                        </a:tabLst>
                      </a:pPr>
                      <a:r>
                        <a:rPr lang="en-GB" sz="120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To evaluate the effect of </a:t>
                      </a:r>
                      <a:r>
                        <a:rPr lang="en-GB" sz="1200" i="1">
                          <a:solidFill>
                            <a:srgbClr val="000000"/>
                          </a:solidFill>
                          <a:effectLst/>
                          <a:latin typeface="Arial" panose="020B0604020202020204" pitchFamily="34" charset="0"/>
                          <a:ea typeface="Times New Roman" panose="02020603050405020304" pitchFamily="18" charset="0"/>
                          <a:cs typeface="Calibri" panose="020F0502020204030204" pitchFamily="34" charset="0"/>
                        </a:rPr>
                        <a:t>P. aeruginosa </a:t>
                      </a:r>
                      <a:r>
                        <a:rPr lang="en-GB" sz="120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eradication treatment compared with standard care excluding inhaled antibiotics on </a:t>
                      </a:r>
                      <a:r>
                        <a:rPr lang="en-GB" sz="1200" b="1">
                          <a:solidFill>
                            <a:srgbClr val="000000"/>
                          </a:solidFill>
                          <a:effectLst/>
                          <a:latin typeface="Arial" panose="020B0604020202020204" pitchFamily="34" charset="0"/>
                          <a:ea typeface="Times New Roman" panose="02020603050405020304" pitchFamily="18" charset="0"/>
                          <a:cs typeface="Calibri" panose="020F0502020204030204" pitchFamily="34" charset="0"/>
                        </a:rPr>
                        <a:t>adherence to treatment</a:t>
                      </a:r>
                      <a:endParaRPr lang="en-GB"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tc>
                  <a:txBody>
                    <a:bodyPr/>
                    <a:lstStyle/>
                    <a:p>
                      <a:pPr>
                        <a:lnSpc>
                          <a:spcPct val="115000"/>
                        </a:lnSpc>
                        <a:spcAft>
                          <a:spcPts val="600"/>
                        </a:spcAft>
                        <a:buNone/>
                        <a:tabLst>
                          <a:tab pos="1143000" algn="l"/>
                          <a:tab pos="1600200" algn="l"/>
                          <a:tab pos="2057400" algn="l"/>
                          <a:tab pos="2514600" algn="l"/>
                          <a:tab pos="2971800" algn="l"/>
                          <a:tab pos="3429000" algn="l"/>
                          <a:tab pos="3886200" algn="l"/>
                          <a:tab pos="4343400" algn="l"/>
                          <a:tab pos="4800600" algn="l"/>
                          <a:tab pos="5257800" algn="l"/>
                          <a:tab pos="5715000" algn="l"/>
                        </a:tabLst>
                      </a:pPr>
                      <a:r>
                        <a:rPr lang="en-GB" sz="120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Treatment adherence</a:t>
                      </a:r>
                      <a:endPar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extLst>
                  <a:ext uri="{0D108BD9-81ED-4DB2-BD59-A6C34878D82A}">
                    <a16:rowId xmlns:a16="http://schemas.microsoft.com/office/drawing/2014/main" val="3702880278"/>
                  </a:ext>
                </a:extLst>
              </a:tr>
              <a:tr h="648000">
                <a:tc>
                  <a:txBody>
                    <a:bodyPr/>
                    <a:lstStyle/>
                    <a:p>
                      <a:pPr>
                        <a:lnSpc>
                          <a:spcPct val="115000"/>
                        </a:lnSpc>
                        <a:spcAft>
                          <a:spcPts val="600"/>
                        </a:spcAft>
                        <a:buNone/>
                        <a:tabLst>
                          <a:tab pos="1143000" algn="l"/>
                          <a:tab pos="1600200" algn="l"/>
                          <a:tab pos="2057400" algn="l"/>
                          <a:tab pos="2514600" algn="l"/>
                          <a:tab pos="2971800" algn="l"/>
                          <a:tab pos="3429000" algn="l"/>
                          <a:tab pos="3886200" algn="l"/>
                          <a:tab pos="4343400" algn="l"/>
                          <a:tab pos="4800600" algn="l"/>
                          <a:tab pos="5257800" algn="l"/>
                          <a:tab pos="5715000" algn="l"/>
                        </a:tabLst>
                      </a:pPr>
                      <a:r>
                        <a:rPr lang="en-GB" sz="120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To evaluate the effect of </a:t>
                      </a:r>
                      <a:r>
                        <a:rPr lang="en-GB" sz="1200" i="1">
                          <a:solidFill>
                            <a:srgbClr val="000000"/>
                          </a:solidFill>
                          <a:effectLst/>
                          <a:latin typeface="Arial" panose="020B0604020202020204" pitchFamily="34" charset="0"/>
                          <a:ea typeface="Times New Roman" panose="02020603050405020304" pitchFamily="18" charset="0"/>
                          <a:cs typeface="Calibri" panose="020F0502020204030204" pitchFamily="34" charset="0"/>
                        </a:rPr>
                        <a:t>P. aeruginosa </a:t>
                      </a:r>
                      <a:r>
                        <a:rPr lang="en-GB" sz="120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eradication treatment compared with standard care excluding inhaled antibiotics on </a:t>
                      </a:r>
                      <a:r>
                        <a:rPr lang="en-GB" sz="1200" b="1">
                          <a:solidFill>
                            <a:srgbClr val="000000"/>
                          </a:solidFill>
                          <a:effectLst/>
                          <a:latin typeface="Arial" panose="020B0604020202020204" pitchFamily="34" charset="0"/>
                          <a:ea typeface="Times New Roman" panose="02020603050405020304" pitchFamily="18" charset="0"/>
                          <a:cs typeface="Calibri" panose="020F0502020204030204" pitchFamily="34" charset="0"/>
                        </a:rPr>
                        <a:t>safety</a:t>
                      </a:r>
                      <a:endParaRPr lang="en-GB" sz="1200" b="1">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tc>
                  <a:txBody>
                    <a:bodyPr/>
                    <a:lstStyle/>
                    <a:p>
                      <a:pPr>
                        <a:lnSpc>
                          <a:spcPct val="115000"/>
                        </a:lnSpc>
                        <a:spcAft>
                          <a:spcPts val="600"/>
                        </a:spcAft>
                        <a:buNone/>
                        <a:tabLst>
                          <a:tab pos="1143000" algn="l"/>
                          <a:tab pos="1600200" algn="l"/>
                          <a:tab pos="2057400" algn="l"/>
                          <a:tab pos="2514600" algn="l"/>
                          <a:tab pos="2971800" algn="l"/>
                          <a:tab pos="3429000" algn="l"/>
                          <a:tab pos="3886200" algn="l"/>
                          <a:tab pos="4343400" algn="l"/>
                          <a:tab pos="4800600" algn="l"/>
                          <a:tab pos="5257800" algn="l"/>
                          <a:tab pos="5715000" algn="l"/>
                        </a:tabLst>
                      </a:pPr>
                      <a:r>
                        <a:rPr lang="en-GB" sz="1200">
                          <a:solidFill>
                            <a:srgbClr val="000000"/>
                          </a:solidFill>
                          <a:effectLst/>
                          <a:latin typeface="Arial" panose="020B0604020202020204" pitchFamily="34" charset="0"/>
                          <a:ea typeface="Calibri" panose="020F0502020204030204" pitchFamily="34" charset="0"/>
                          <a:cs typeface="Times New Roman" panose="02020603050405020304" pitchFamily="18" charset="0"/>
                        </a:rPr>
                        <a:t>Frequency of adverse events (AEs) and serious adverse events (SAEs)</a:t>
                      </a:r>
                    </a:p>
                  </a:txBody>
                  <a:tcPr marL="68580" marR="68580" marT="0" marB="0">
                    <a:solidFill>
                      <a:schemeClr val="accent6">
                        <a:lumMod val="20000"/>
                        <a:lumOff val="80000"/>
                      </a:schemeClr>
                    </a:solidFill>
                  </a:tcPr>
                </a:tc>
                <a:extLst>
                  <a:ext uri="{0D108BD9-81ED-4DB2-BD59-A6C34878D82A}">
                    <a16:rowId xmlns:a16="http://schemas.microsoft.com/office/drawing/2014/main" val="3029386513"/>
                  </a:ext>
                </a:extLst>
              </a:tr>
              <a:tr h="792000">
                <a:tc>
                  <a:txBody>
                    <a:bodyPr/>
                    <a:lstStyle/>
                    <a:p>
                      <a:pPr>
                        <a:lnSpc>
                          <a:spcPct val="115000"/>
                        </a:lnSpc>
                        <a:spcAft>
                          <a:spcPts val="600"/>
                        </a:spcAft>
                        <a:buNone/>
                        <a:tabLst>
                          <a:tab pos="1143000" algn="l"/>
                          <a:tab pos="1600200" algn="l"/>
                          <a:tab pos="2057400" algn="l"/>
                          <a:tab pos="2514600" algn="l"/>
                          <a:tab pos="2971800" algn="l"/>
                          <a:tab pos="3429000" algn="l"/>
                          <a:tab pos="3886200" algn="l"/>
                          <a:tab pos="4343400" algn="l"/>
                          <a:tab pos="4800600" algn="l"/>
                          <a:tab pos="5257800" algn="l"/>
                          <a:tab pos="5715000" algn="l"/>
                        </a:tabLst>
                      </a:pPr>
                      <a:r>
                        <a:rPr lang="en-GB" sz="120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To evaluate the effect of </a:t>
                      </a:r>
                      <a:r>
                        <a:rPr lang="en-GB" sz="1200" i="1">
                          <a:solidFill>
                            <a:srgbClr val="000000"/>
                          </a:solidFill>
                          <a:effectLst/>
                          <a:latin typeface="Arial" panose="020B0604020202020204" pitchFamily="34" charset="0"/>
                          <a:ea typeface="Times New Roman" panose="02020603050405020304" pitchFamily="18" charset="0"/>
                          <a:cs typeface="Calibri" panose="020F0502020204030204" pitchFamily="34" charset="0"/>
                        </a:rPr>
                        <a:t>P. aeruginosa </a:t>
                      </a:r>
                      <a:r>
                        <a:rPr lang="en-GB" sz="120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eradication treatment compared with standard care excluding inhaled antibiotics on use of </a:t>
                      </a:r>
                      <a:r>
                        <a:rPr lang="en-GB" sz="1200" b="1">
                          <a:solidFill>
                            <a:srgbClr val="000000"/>
                          </a:solidFill>
                          <a:effectLst/>
                          <a:latin typeface="Arial" panose="020B0604020202020204" pitchFamily="34" charset="0"/>
                          <a:ea typeface="Times New Roman" panose="02020603050405020304" pitchFamily="18" charset="0"/>
                          <a:cs typeface="Calibri" panose="020F0502020204030204" pitchFamily="34" charset="0"/>
                        </a:rPr>
                        <a:t>long term inhaled antibiotic treatment</a:t>
                      </a:r>
                    </a:p>
                  </a:txBody>
                  <a:tcPr marL="68580" marR="68580" marT="0" marB="0">
                    <a:solidFill>
                      <a:schemeClr val="accent6">
                        <a:lumMod val="20000"/>
                        <a:lumOff val="80000"/>
                      </a:schemeClr>
                    </a:solidFill>
                  </a:tcPr>
                </a:tc>
                <a:tc>
                  <a:txBody>
                    <a:bodyPr/>
                    <a:lstStyle/>
                    <a:p>
                      <a:pPr>
                        <a:lnSpc>
                          <a:spcPct val="115000"/>
                        </a:lnSpc>
                        <a:spcAft>
                          <a:spcPts val="600"/>
                        </a:spcAft>
                        <a:buNone/>
                        <a:tabLst>
                          <a:tab pos="1143000" algn="l"/>
                          <a:tab pos="1600200" algn="l"/>
                          <a:tab pos="2057400" algn="l"/>
                          <a:tab pos="2514600" algn="l"/>
                          <a:tab pos="2971800" algn="l"/>
                          <a:tab pos="3429000" algn="l"/>
                          <a:tab pos="3886200" algn="l"/>
                          <a:tab pos="4343400" algn="l"/>
                          <a:tab pos="4800600" algn="l"/>
                          <a:tab pos="5257800" algn="l"/>
                          <a:tab pos="5715000" algn="l"/>
                        </a:tabLst>
                      </a:pPr>
                      <a:r>
                        <a:rPr lang="en-GB" sz="1200" dirty="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Time to commencement of long term inhaled antibiotic treatment</a:t>
                      </a:r>
                      <a:endPar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extLst>
                  <a:ext uri="{0D108BD9-81ED-4DB2-BD59-A6C34878D82A}">
                    <a16:rowId xmlns:a16="http://schemas.microsoft.com/office/drawing/2014/main" val="3903008502"/>
                  </a:ext>
                </a:extLst>
              </a:tr>
              <a:tr h="330740">
                <a:tc gridSpan="2">
                  <a:txBody>
                    <a:bodyPr/>
                    <a:lstStyle/>
                    <a:p>
                      <a:pPr>
                        <a:lnSpc>
                          <a:spcPct val="115000"/>
                        </a:lnSpc>
                        <a:spcAft>
                          <a:spcPts val="600"/>
                        </a:spcAft>
                        <a:buNone/>
                        <a:tabLst>
                          <a:tab pos="1143000" algn="l"/>
                          <a:tab pos="1600200" algn="l"/>
                          <a:tab pos="2057400" algn="l"/>
                          <a:tab pos="2514600" algn="l"/>
                          <a:tab pos="2971800" algn="l"/>
                          <a:tab pos="3429000" algn="l"/>
                          <a:tab pos="3886200" algn="l"/>
                          <a:tab pos="4343400" algn="l"/>
                          <a:tab pos="4800600" algn="l"/>
                          <a:tab pos="5257800" algn="l"/>
                          <a:tab pos="5715000" algn="l"/>
                        </a:tabLst>
                      </a:pPr>
                      <a:r>
                        <a:rPr lang="en-GB" sz="1600" b="1" dirty="0">
                          <a:solidFill>
                            <a:srgbClr val="FFFFFF"/>
                          </a:solidFill>
                          <a:effectLst/>
                          <a:latin typeface="Arial" panose="020B0604020202020204" pitchFamily="34" charset="0"/>
                          <a:ea typeface="Times New Roman" panose="02020603050405020304" pitchFamily="18" charset="0"/>
                          <a:cs typeface="Calibri" panose="020F0502020204030204" pitchFamily="34" charset="0"/>
                        </a:rPr>
                        <a:t>Exploratory Objectives</a:t>
                      </a:r>
                      <a:endParaRPr lang="en-GB" sz="1600" dirty="0">
                        <a:solidFill>
                          <a:srgbClr val="FFFFFF"/>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rgbClr val="309365"/>
                    </a:solidFill>
                  </a:tcPr>
                </a:tc>
                <a:tc hMerge="1">
                  <a:txBody>
                    <a:bodyPr/>
                    <a:lstStyle/>
                    <a:p>
                      <a:pPr>
                        <a:lnSpc>
                          <a:spcPct val="115000"/>
                        </a:lnSpc>
                        <a:spcAft>
                          <a:spcPts val="600"/>
                        </a:spcAft>
                        <a:buNone/>
                        <a:tabLst>
                          <a:tab pos="1143000" algn="l"/>
                          <a:tab pos="1600200" algn="l"/>
                          <a:tab pos="2057400" algn="l"/>
                          <a:tab pos="2514600" algn="l"/>
                          <a:tab pos="2971800" algn="l"/>
                          <a:tab pos="3429000" algn="l"/>
                          <a:tab pos="3886200" algn="l"/>
                          <a:tab pos="4343400" algn="l"/>
                          <a:tab pos="4800600" algn="l"/>
                          <a:tab pos="5257800" algn="l"/>
                          <a:tab pos="5715000" algn="l"/>
                        </a:tabLst>
                      </a:pPr>
                      <a:endParaRPr lang="en-GB" sz="1600">
                        <a:solidFill>
                          <a:srgbClr val="FFFFFF"/>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1">
                        <a:lumMod val="75000"/>
                      </a:schemeClr>
                    </a:solidFill>
                  </a:tcPr>
                </a:tc>
                <a:extLst>
                  <a:ext uri="{0D108BD9-81ED-4DB2-BD59-A6C34878D82A}">
                    <a16:rowId xmlns:a16="http://schemas.microsoft.com/office/drawing/2014/main" val="2765913457"/>
                  </a:ext>
                </a:extLst>
              </a:tr>
              <a:tr h="278779">
                <a:tc>
                  <a:txBody>
                    <a:bodyPr/>
                    <a:lstStyle/>
                    <a:p>
                      <a:pPr>
                        <a:lnSpc>
                          <a:spcPct val="115000"/>
                        </a:lnSpc>
                        <a:spcAft>
                          <a:spcPts val="600"/>
                        </a:spcAft>
                        <a:tabLst>
                          <a:tab pos="1143000" algn="l"/>
                          <a:tab pos="1600200" algn="l"/>
                          <a:tab pos="2057400" algn="l"/>
                          <a:tab pos="2514600" algn="l"/>
                          <a:tab pos="2971800" algn="l"/>
                          <a:tab pos="3429000" algn="l"/>
                          <a:tab pos="3886200" algn="l"/>
                          <a:tab pos="4343400" algn="l"/>
                          <a:tab pos="4800600" algn="l"/>
                          <a:tab pos="5257800" algn="l"/>
                          <a:tab pos="5715000" algn="l"/>
                        </a:tabLst>
                      </a:pPr>
                      <a:r>
                        <a:rPr lang="en-GB" sz="1600" b="1" dirty="0">
                          <a:solidFill>
                            <a:srgbClr val="6A6A6A"/>
                          </a:solidFill>
                          <a:effectLst/>
                          <a:latin typeface="Arial" panose="020B0604020202020204" pitchFamily="34" charset="0"/>
                          <a:ea typeface="Calibri" panose="020F0502020204030204" pitchFamily="34" charset="0"/>
                          <a:cs typeface="Arial" panose="020B0604020202020204" pitchFamily="34" charset="0"/>
                        </a:rPr>
                        <a:t>Objective</a:t>
                      </a:r>
                    </a:p>
                  </a:txBody>
                  <a:tcPr marL="46934" marR="46934" marT="0" marB="0">
                    <a:solidFill>
                      <a:schemeClr val="accent6">
                        <a:lumMod val="60000"/>
                        <a:lumOff val="40000"/>
                      </a:schemeClr>
                    </a:solidFill>
                  </a:tcPr>
                </a:tc>
                <a:tc>
                  <a:txBody>
                    <a:bodyPr/>
                    <a:lstStyle/>
                    <a:p>
                      <a:pPr>
                        <a:lnSpc>
                          <a:spcPct val="115000"/>
                        </a:lnSpc>
                        <a:spcAft>
                          <a:spcPts val="600"/>
                        </a:spcAft>
                        <a:tabLst>
                          <a:tab pos="1143000" algn="l"/>
                          <a:tab pos="1600200" algn="l"/>
                          <a:tab pos="2057400" algn="l"/>
                          <a:tab pos="2514600" algn="l"/>
                          <a:tab pos="2971800" algn="l"/>
                          <a:tab pos="3429000" algn="l"/>
                          <a:tab pos="3886200" algn="l"/>
                          <a:tab pos="4343400" algn="l"/>
                          <a:tab pos="4800600" algn="l"/>
                          <a:tab pos="5257800" algn="l"/>
                          <a:tab pos="5715000" algn="l"/>
                        </a:tabLst>
                      </a:pPr>
                      <a:r>
                        <a:rPr lang="en-GB" sz="1600" b="1" dirty="0">
                          <a:solidFill>
                            <a:srgbClr val="6A6A6A"/>
                          </a:solidFill>
                          <a:effectLst/>
                          <a:latin typeface="Arial" panose="020B0604020202020204" pitchFamily="34" charset="0"/>
                          <a:ea typeface="Calibri" panose="020F0502020204030204" pitchFamily="34" charset="0"/>
                          <a:cs typeface="Arial" panose="020B0604020202020204" pitchFamily="34" charset="0"/>
                        </a:rPr>
                        <a:t>Outcome measure</a:t>
                      </a:r>
                    </a:p>
                  </a:txBody>
                  <a:tcPr marL="46934" marR="46934" marT="0" marB="0">
                    <a:solidFill>
                      <a:schemeClr val="accent6">
                        <a:lumMod val="60000"/>
                        <a:lumOff val="40000"/>
                      </a:schemeClr>
                    </a:solidFill>
                  </a:tcPr>
                </a:tc>
                <a:extLst>
                  <a:ext uri="{0D108BD9-81ED-4DB2-BD59-A6C34878D82A}">
                    <a16:rowId xmlns:a16="http://schemas.microsoft.com/office/drawing/2014/main" val="356663916"/>
                  </a:ext>
                </a:extLst>
              </a:tr>
              <a:tr h="540000">
                <a:tc>
                  <a:txBody>
                    <a:bodyPr/>
                    <a:lstStyle/>
                    <a:p>
                      <a:pPr>
                        <a:lnSpc>
                          <a:spcPct val="115000"/>
                        </a:lnSpc>
                        <a:spcAft>
                          <a:spcPts val="600"/>
                        </a:spcAft>
                        <a:buNone/>
                        <a:tabLst>
                          <a:tab pos="1143000" algn="l"/>
                          <a:tab pos="1600200" algn="l"/>
                          <a:tab pos="2057400" algn="l"/>
                          <a:tab pos="2514600" algn="l"/>
                          <a:tab pos="2971800" algn="l"/>
                          <a:tab pos="3429000" algn="l"/>
                          <a:tab pos="3886200" algn="l"/>
                          <a:tab pos="4343400" algn="l"/>
                          <a:tab pos="4800600" algn="l"/>
                          <a:tab pos="5257800" algn="l"/>
                          <a:tab pos="5715000" algn="l"/>
                        </a:tabLst>
                      </a:pPr>
                      <a:r>
                        <a:rPr lang="en-GB" sz="1200" dirty="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To evaluate the detection of </a:t>
                      </a:r>
                      <a:r>
                        <a:rPr lang="en-GB" sz="1200" i="1" dirty="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P. aeruginosa</a:t>
                      </a:r>
                      <a:r>
                        <a:rPr lang="en-GB" sz="1200" dirty="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 using molecular laboratory methods</a:t>
                      </a:r>
                    </a:p>
                  </a:txBody>
                  <a:tcPr marL="68580" marR="68580" marT="0" marB="0">
                    <a:solidFill>
                      <a:schemeClr val="accent6">
                        <a:lumMod val="20000"/>
                        <a:lumOff val="80000"/>
                      </a:schemeClr>
                    </a:solidFill>
                  </a:tcPr>
                </a:tc>
                <a:tc>
                  <a:txBody>
                    <a:bodyPr/>
                    <a:lstStyle/>
                    <a:p>
                      <a:pPr>
                        <a:lnSpc>
                          <a:spcPct val="115000"/>
                        </a:lnSpc>
                        <a:spcAft>
                          <a:spcPts val="600"/>
                        </a:spcAft>
                        <a:buNone/>
                        <a:tabLst>
                          <a:tab pos="1143000" algn="l"/>
                          <a:tab pos="1600200" algn="l"/>
                          <a:tab pos="2057400" algn="l"/>
                          <a:tab pos="2514600" algn="l"/>
                          <a:tab pos="2971800" algn="l"/>
                          <a:tab pos="3429000" algn="l"/>
                          <a:tab pos="3886200" algn="l"/>
                          <a:tab pos="4343400" algn="l"/>
                          <a:tab pos="4800600" algn="l"/>
                          <a:tab pos="5257800" algn="l"/>
                          <a:tab pos="5715000" algn="l"/>
                        </a:tabLst>
                      </a:pPr>
                      <a:r>
                        <a:rPr lang="en-GB" sz="1200" i="1" dirty="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P. aeruginosa </a:t>
                      </a:r>
                      <a:r>
                        <a:rPr lang="en-GB" sz="1200" dirty="0">
                          <a:solidFill>
                            <a:srgbClr val="000000"/>
                          </a:solidFill>
                          <a:effectLst/>
                          <a:latin typeface="Arial" panose="020B0604020202020204" pitchFamily="34" charset="0"/>
                          <a:ea typeface="Times New Roman" panose="02020603050405020304" pitchFamily="18" charset="0"/>
                          <a:cs typeface="Calibri" panose="020F0502020204030204" pitchFamily="34" charset="0"/>
                        </a:rPr>
                        <a:t>abundance measured by molecular laboratory tests</a:t>
                      </a:r>
                      <a:endParaRPr lang="en-GB" sz="1200" dirty="0">
                        <a:solidFill>
                          <a:srgbClr val="000000"/>
                        </a:solidFill>
                        <a:effectLst/>
                        <a:latin typeface="Arial" panose="020B0604020202020204" pitchFamily="34" charset="0"/>
                        <a:ea typeface="Calibri" panose="020F0502020204030204" pitchFamily="34" charset="0"/>
                        <a:cs typeface="Times New Roman" panose="02020603050405020304" pitchFamily="18" charset="0"/>
                      </a:endParaRPr>
                    </a:p>
                  </a:txBody>
                  <a:tcPr marL="68580" marR="68580" marT="0" marB="0">
                    <a:solidFill>
                      <a:schemeClr val="accent6">
                        <a:lumMod val="20000"/>
                        <a:lumOff val="80000"/>
                      </a:schemeClr>
                    </a:solidFill>
                  </a:tcPr>
                </a:tc>
                <a:extLst>
                  <a:ext uri="{0D108BD9-81ED-4DB2-BD59-A6C34878D82A}">
                    <a16:rowId xmlns:a16="http://schemas.microsoft.com/office/drawing/2014/main" val="1074949181"/>
                  </a:ext>
                </a:extLst>
              </a:tr>
            </a:tbl>
          </a:graphicData>
        </a:graphic>
      </p:graphicFrame>
      <p:sp>
        <p:nvSpPr>
          <p:cNvPr id="9" name="Slide Number Placeholder 8">
            <a:extLst>
              <a:ext uri="{FF2B5EF4-FFF2-40B4-BE49-F238E27FC236}">
                <a16:creationId xmlns:a16="http://schemas.microsoft.com/office/drawing/2014/main" id="{0FF42FD5-6C7E-E25E-5695-2ACCEE5987F0}"/>
              </a:ext>
            </a:extLst>
          </p:cNvPr>
          <p:cNvSpPr>
            <a:spLocks noGrp="1"/>
          </p:cNvSpPr>
          <p:nvPr>
            <p:ph type="sldNum" sz="quarter" idx="12"/>
          </p:nvPr>
        </p:nvSpPr>
        <p:spPr/>
        <p:txBody>
          <a:bodyPr/>
          <a:lstStyle/>
          <a:p>
            <a:fld id="{8DC25873-D336-487A-A319-996D5E8BF626}" type="slidenum">
              <a:rPr lang="en-GB" smtClean="0"/>
              <a:t>8</a:t>
            </a:fld>
            <a:endParaRPr lang="en-GB"/>
          </a:p>
        </p:txBody>
      </p:sp>
      <p:pic>
        <p:nvPicPr>
          <p:cNvPr id="2" name="Picture 1">
            <a:extLst>
              <a:ext uri="{FF2B5EF4-FFF2-40B4-BE49-F238E27FC236}">
                <a16:creationId xmlns:a16="http://schemas.microsoft.com/office/drawing/2014/main" id="{22CD364E-4AF0-5993-9AF5-74B0D6C2B810}"/>
              </a:ext>
              <a:ext uri="{C183D7F6-B498-43B3-948B-1728B52AA6E4}">
                <adec:decorative xmlns:adec="http://schemas.microsoft.com/office/drawing/2017/decorative" val="1"/>
              </a:ext>
            </a:extLst>
          </p:cNvPr>
          <p:cNvPicPr>
            <a:picLocks noChangeAspect="1"/>
          </p:cNvPicPr>
          <p:nvPr/>
        </p:nvPicPr>
        <p:blipFill>
          <a:blip r:embed="rId2"/>
          <a:stretch>
            <a:fillRect/>
          </a:stretch>
        </p:blipFill>
        <p:spPr>
          <a:xfrm>
            <a:off x="6921624" y="0"/>
            <a:ext cx="4432176" cy="688908"/>
          </a:xfrm>
          <a:prstGeom prst="rect">
            <a:avLst/>
          </a:prstGeom>
        </p:spPr>
      </p:pic>
    </p:spTree>
    <p:extLst>
      <p:ext uri="{BB962C8B-B14F-4D97-AF65-F5344CB8AC3E}">
        <p14:creationId xmlns:p14="http://schemas.microsoft.com/office/powerpoint/2010/main" val="491721141"/>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39CF53B-A30C-1B32-479D-325F4CA8A9A0}"/>
            </a:ext>
          </a:extLst>
        </p:cNvPr>
        <p:cNvGrpSpPr/>
        <p:nvPr/>
      </p:nvGrpSpPr>
      <p:grpSpPr>
        <a:xfrm>
          <a:off x="0" y="0"/>
          <a:ext cx="0" cy="0"/>
          <a:chOff x="0" y="0"/>
          <a:chExt cx="0" cy="0"/>
        </a:xfrm>
      </p:grpSpPr>
      <p:sp>
        <p:nvSpPr>
          <p:cNvPr id="4" name="Title 3">
            <a:extLst>
              <a:ext uri="{FF2B5EF4-FFF2-40B4-BE49-F238E27FC236}">
                <a16:creationId xmlns:a16="http://schemas.microsoft.com/office/drawing/2014/main" id="{95A8085C-0EC9-3E34-BEEA-5A801D185FE8}"/>
              </a:ext>
            </a:extLst>
          </p:cNvPr>
          <p:cNvSpPr txBox="1">
            <a:spLocks noGrp="1"/>
          </p:cNvSpPr>
          <p:nvPr>
            <p:ph type="title" idx="4294967295"/>
          </p:nvPr>
        </p:nvSpPr>
        <p:spPr>
          <a:xfrm>
            <a:off x="633046" y="586154"/>
            <a:ext cx="10957169" cy="4124206"/>
          </a:xfrm>
          <a:prstGeom prst="rect">
            <a:avLst/>
          </a:prstGeom>
          <a:noFill/>
          <a:ln>
            <a:noFill/>
            <a:prstDash/>
          </a:ln>
          <a:effectLst/>
        </p:spPr>
        <p:txBody>
          <a:bodyPr rot="0" spcFirstLastPara="0" vertOverflow="overflow" horzOverflow="overflow" vert="horz" wrap="square" lIns="91440" tIns="45720" rIns="91440" bIns="45720" numCol="1" spcCol="0" rtlCol="0" fromWordArt="0" anchor="t" anchorCtr="0" forceAA="0" compatLnSpc="1">
            <a:prstTxWarp prst="textNoShape">
              <a:avLst/>
            </a:prstTxWarp>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309365"/>
                </a:solidFill>
                <a:effectLst/>
                <a:uLnTx/>
                <a:uFillTx/>
                <a:latin typeface="Arial" panose="020B0604020202020204" pitchFamily="34" charset="0"/>
                <a:ea typeface="+mn-ea"/>
                <a:cs typeface="Arial" panose="020B0604020202020204" pitchFamily="34" charset="0"/>
              </a:rPr>
              <a:t>Trial timelines</a:t>
            </a:r>
            <a:endParaRPr kumimoji="0" lang="en-GB" sz="3200" b="1" i="0" u="none" strike="noStrike" kern="1200" cap="none" spc="0" normalizeH="0" baseline="0" noProof="0" dirty="0">
              <a:ln>
                <a:noFill/>
              </a:ln>
              <a:solidFill>
                <a:srgbClr val="309365"/>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dirty="0">
              <a:ln>
                <a:noFill/>
              </a:ln>
              <a:solidFill>
                <a:schemeClr val="tx1"/>
              </a:solidFill>
              <a:effectLst/>
              <a:uLnTx/>
              <a:uFillTx/>
              <a:latin typeface="+mn-lt"/>
              <a:ea typeface="+mn-ea"/>
              <a:cs typeface="+mn-cs"/>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Recruitment period: from site activation – May 2028</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The last patient last visit: May 2030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End of trial: November 2030</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The trial will recruit 326 participants across 50 sites in the UK </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20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NIHR have 18-month pilot phase to review site set up &amp; recruitment rates</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 </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2000" b="0" i="0" u="sng"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rPr>
              <a:t>Recruitment is key in the first 12 months of the trial</a:t>
            </a:r>
            <a:endParaRPr kumimoji="0" lang="en-GB" sz="2000" b="1" i="0" u="sng" strike="noStrike" kern="1200" cap="none" spc="0" normalizeH="0" baseline="0" noProof="0" dirty="0">
              <a:ln>
                <a:noFill/>
              </a:ln>
              <a:solidFill>
                <a:schemeClr val="tx1"/>
              </a:solidFill>
              <a:effectLst/>
              <a:uLnTx/>
              <a:uFillTx/>
              <a:latin typeface="Arial" panose="020B0604020202020204" pitchFamily="34" charset="0"/>
              <a:ea typeface="+mn-ea"/>
              <a:cs typeface="Arial" panose="020B0604020202020204" pitchFamily="34" charset="0"/>
            </a:endParaRPr>
          </a:p>
        </p:txBody>
      </p:sp>
      <p:sp>
        <p:nvSpPr>
          <p:cNvPr id="5" name="Slide Number Placeholder 4">
            <a:extLst>
              <a:ext uri="{FF2B5EF4-FFF2-40B4-BE49-F238E27FC236}">
                <a16:creationId xmlns:a16="http://schemas.microsoft.com/office/drawing/2014/main" id="{8185B424-F235-2E2E-F917-64C22083CAA7}"/>
              </a:ext>
            </a:extLst>
          </p:cNvPr>
          <p:cNvSpPr>
            <a:spLocks noGrp="1"/>
          </p:cNvSpPr>
          <p:nvPr>
            <p:ph type="sldNum" sz="quarter" idx="12"/>
          </p:nvPr>
        </p:nvSpPr>
        <p:spPr/>
        <p:txBody>
          <a:bodyPr/>
          <a:lstStyle/>
          <a:p>
            <a:fld id="{8DC25873-D336-487A-A319-996D5E8BF626}" type="slidenum">
              <a:rPr lang="en-GB" smtClean="0"/>
              <a:t>9</a:t>
            </a:fld>
            <a:endParaRPr lang="en-GB"/>
          </a:p>
        </p:txBody>
      </p:sp>
      <p:pic>
        <p:nvPicPr>
          <p:cNvPr id="2" name="Picture 1">
            <a:extLst>
              <a:ext uri="{FF2B5EF4-FFF2-40B4-BE49-F238E27FC236}">
                <a16:creationId xmlns:a16="http://schemas.microsoft.com/office/drawing/2014/main" id="{D5996A4D-3116-90F0-8B1F-C95C1D6DEE99}"/>
              </a:ext>
              <a:ext uri="{C183D7F6-B498-43B3-948B-1728B52AA6E4}">
                <adec:decorative xmlns:adec="http://schemas.microsoft.com/office/drawing/2017/decorative" val="1"/>
              </a:ext>
            </a:extLst>
          </p:cNvPr>
          <p:cNvPicPr>
            <a:picLocks noChangeAspect="1"/>
          </p:cNvPicPr>
          <p:nvPr/>
        </p:nvPicPr>
        <p:blipFill>
          <a:blip r:embed="rId3"/>
          <a:stretch>
            <a:fillRect/>
          </a:stretch>
        </p:blipFill>
        <p:spPr>
          <a:xfrm>
            <a:off x="7126778" y="136525"/>
            <a:ext cx="4432176" cy="688908"/>
          </a:xfrm>
          <a:prstGeom prst="rect">
            <a:avLst/>
          </a:prstGeom>
        </p:spPr>
      </p:pic>
    </p:spTree>
    <p:extLst>
      <p:ext uri="{BB962C8B-B14F-4D97-AF65-F5344CB8AC3E}">
        <p14:creationId xmlns:p14="http://schemas.microsoft.com/office/powerpoint/2010/main" val="3212713561"/>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mso-contentType ?>
<FormTemplates xmlns="http://schemas.microsoft.com/sharepoint/v3/contenttype/forms">
  <Display>DocumentLibraryForm</Display>
  <Edit>DocumentLibraryForm</Edit>
  <New>DocumentLibraryForm</New>
</FormTemplates>
</file>

<file path=customXml/item2.xml><?xml version="1.0" encoding="utf-8"?>
<p:properties xmlns:p="http://schemas.microsoft.com/office/2006/metadata/properties" xmlns:xsi="http://www.w3.org/2001/XMLSchema-instance" xmlns:pc="http://schemas.microsoft.com/office/infopath/2007/PartnerControls">
  <documentManagement>
    <lcf76f155ced4ddcb4097134ff3c332f xmlns="7f0f797f-fc30-40b0-ba8f-2eda3f87d1fd">
      <Terms xmlns="http://schemas.microsoft.com/office/infopath/2007/PartnerControls"/>
    </lcf76f155ced4ddcb4097134ff3c332f>
    <TaxCatchAll xmlns="cb6a2286-f96f-4f80-9e3c-3c712f41363c" xsi:nil="true"/>
    <date xmlns="7f0f797f-fc30-40b0-ba8f-2eda3f87d1fd" xsi:nil="true"/>
  </documentManagement>
</p:properties>
</file>

<file path=customXml/item3.xml><?xml version="1.0" encoding="utf-8"?>
<ct:contentTypeSchema xmlns:ct="http://schemas.microsoft.com/office/2006/metadata/contentType" xmlns:ma="http://schemas.microsoft.com/office/2006/metadata/properties/metaAttributes" ct:_="" ma:_="" ma:contentTypeName="Document" ma:contentTypeID="0x01010022397832A99D214383255139361EE27E" ma:contentTypeVersion="16" ma:contentTypeDescription="Create a new document." ma:contentTypeScope="" ma:versionID="8ec6bbfe3c5f801f511a2e223dbacb7c">
  <xsd:schema xmlns:xsd="http://www.w3.org/2001/XMLSchema" xmlns:xs="http://www.w3.org/2001/XMLSchema" xmlns:p="http://schemas.microsoft.com/office/2006/metadata/properties" xmlns:ns2="7f0f797f-fc30-40b0-ba8f-2eda3f87d1fd" xmlns:ns3="cb6a2286-f96f-4f80-9e3c-3c712f41363c" targetNamespace="http://schemas.microsoft.com/office/2006/metadata/properties" ma:root="true" ma:fieldsID="4db5cc0bd97df227dac9ea00c17beaf8" ns2:_="" ns3:_="">
    <xsd:import namespace="7f0f797f-fc30-40b0-ba8f-2eda3f87d1fd"/>
    <xsd:import namespace="cb6a2286-f96f-4f80-9e3c-3c712f41363c"/>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3:SharedWithUsers" minOccurs="0"/>
                <xsd:element ref="ns3:SharedWithDetails" minOccurs="0"/>
                <xsd:element ref="ns2:MediaServiceSearchProperties" minOccurs="0"/>
                <xsd:element ref="ns2:date" minOccurs="0"/>
                <xsd:element ref="ns2:MediaServiceLocation"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7f0f797f-fc30-40b0-ba8f-2eda3f87d1fd"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55643730-4106-43af-9ce9-7aa0c1c95a00"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SearchProperties" ma:index="21" nillable="true" ma:displayName="MediaServiceSearchProperties" ma:hidden="true" ma:internalName="MediaServiceSearchProperties" ma:readOnly="true">
      <xsd:simpleType>
        <xsd:restriction base="dms:Note"/>
      </xsd:simpleType>
    </xsd:element>
    <xsd:element name="date" ma:index="22" nillable="true" ma:displayName="date" ma:format="DateOnly" ma:internalName="date">
      <xsd:simpleType>
        <xsd:restriction base="dms:DateTime"/>
      </xsd:simpleType>
    </xsd:element>
    <xsd:element name="MediaServiceLocation" ma:index="23" nillable="true" ma:displayName="Location" ma:description="" ma:indexed="true" ma:internalName="MediaServiceLocation" ma:readOnly="true">
      <xsd:simpleType>
        <xsd:restriction base="dms:Text"/>
      </xsd:simpleType>
    </xsd:element>
  </xsd:schema>
  <xsd:schema xmlns:xsd="http://www.w3.org/2001/XMLSchema" xmlns:xs="http://www.w3.org/2001/XMLSchema" xmlns:dms="http://schemas.microsoft.com/office/2006/documentManagement/types" xmlns:pc="http://schemas.microsoft.com/office/infopath/2007/PartnerControls" targetNamespace="cb6a2286-f96f-4f80-9e3c-3c712f41363c"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b60ae714-eeef-4260-8890-bc8536ad6dfd}" ma:internalName="TaxCatchAll" ma:showField="CatchAllData" ma:web="cb6a2286-f96f-4f80-9e3c-3c712f41363c">
      <xsd:complexType>
        <xsd:complexContent>
          <xsd:extension base="dms:MultiChoiceLookup">
            <xsd:sequence>
              <xsd:element name="Value" type="dms:Lookup" maxOccurs="unbounded" minOccurs="0" nillable="true"/>
            </xsd:sequence>
          </xsd:extension>
        </xsd:complexContent>
      </xsd:complexType>
    </xsd:element>
    <xsd:element name="SharedWithUsers" ma:index="19"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0"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Props1.xml><?xml version="1.0" encoding="utf-8"?>
<ds:datastoreItem xmlns:ds="http://schemas.openxmlformats.org/officeDocument/2006/customXml" ds:itemID="{9371B229-0CF7-43BF-B980-EE4DFEF4BB2E}">
  <ds:schemaRefs>
    <ds:schemaRef ds:uri="http://schemas.microsoft.com/sharepoint/v3/contenttype/forms"/>
  </ds:schemaRefs>
</ds:datastoreItem>
</file>

<file path=customXml/itemProps2.xml><?xml version="1.0" encoding="utf-8"?>
<ds:datastoreItem xmlns:ds="http://schemas.openxmlformats.org/officeDocument/2006/customXml" ds:itemID="{E090EF54-58D6-4E51-AA59-8188692B4305}">
  <ds:schemaRefs>
    <ds:schemaRef ds:uri="7f0f797f-fc30-40b0-ba8f-2eda3f87d1fd"/>
    <ds:schemaRef ds:uri="cb6a2286-f96f-4f80-9e3c-3c712f41363c"/>
    <ds:schemaRef ds:uri="http://purl.org/dc/dcmitype/"/>
    <ds:schemaRef ds:uri="http://purl.org/dc/elements/1.1/"/>
    <ds:schemaRef ds:uri="http://purl.org/dc/terms/"/>
    <ds:schemaRef ds:uri="http://schemas.microsoft.com/office/2006/documentManagement/types"/>
    <ds:schemaRef ds:uri="http://schemas.microsoft.com/office/2006/metadata/properties"/>
    <ds:schemaRef ds:uri="http://schemas.microsoft.com/office/infopath/2007/PartnerControls"/>
    <ds:schemaRef ds:uri="http://schemas.openxmlformats.org/package/2006/metadata/core-properties"/>
    <ds:schemaRef ds:uri="http://www.w3.org/XML/1998/namespace"/>
  </ds:schemaRefs>
</ds:datastoreItem>
</file>

<file path=customXml/itemProps3.xml><?xml version="1.0" encoding="utf-8"?>
<ds:datastoreItem xmlns:ds="http://schemas.openxmlformats.org/officeDocument/2006/customXml" ds:itemID="{3D569DC5-A1BE-4154-9083-E6FE6F4C0328}">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7f0f797f-fc30-40b0-ba8f-2eda3f87d1fd"/>
    <ds:schemaRef ds:uri="cb6a2286-f96f-4f80-9e3c-3c712f41363c"/>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docProps/app.xml><?xml version="1.0" encoding="utf-8"?>
<Properties xmlns="http://schemas.openxmlformats.org/officeDocument/2006/extended-properties" xmlns:vt="http://schemas.openxmlformats.org/officeDocument/2006/docPropsVTypes">
  <TotalTime>368</TotalTime>
  <Words>1013</Words>
  <Application>Microsoft Office PowerPoint</Application>
  <PresentationFormat>Widescreen</PresentationFormat>
  <Paragraphs>141</Paragraphs>
  <Slides>10</Slides>
  <Notes>4</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10</vt:i4>
      </vt:variant>
    </vt:vector>
  </HeadingPairs>
  <TitlesOfParts>
    <vt:vector size="14" baseType="lpstr">
      <vt:lpstr>Arial</vt:lpstr>
      <vt:lpstr>Calibri</vt:lpstr>
      <vt:lpstr>Calibri Light</vt:lpstr>
      <vt:lpstr>Office Theme</vt:lpstr>
      <vt:lpstr>Introduction</vt:lpstr>
      <vt:lpstr>Background Bronchiectasis is a debilitating chronic respiratory disease characterised by cough, sputum production and associated with cycles of lung inflammation and infection  Pseudomonas infects the lungs of around 1/3 of all people with bronchiectasis  Pseudomonas can be resistant to many antibiotics, causing infection in the lungs that is difficult to get rid of   This means that people can become permanently infected with Pseudomonas  British Thoracic Society have a conditional recommendation of “eradication treatment”  Combination of systemic (oral or intravenous) antibiotics + 3 months of inhaled antibiotics  No standard approach to treatment &amp; no evidence whether eradication treatment is effective   Testing efficacy of the eradication approach compared to background therapy only</vt:lpstr>
      <vt:lpstr>Trial Design  ESCAPE is categorised as a CTIMP, however not a traditional CTIMP  Randomising to two treatment pathways, using medications already used in routine practice  Due to safety requirements, IMPs for the intervention arm (eradication treatment) are defined in the protocol  Only antibiotics defined in the protocol can be prescribed for the intervention: eradication treatment   Treatment prescribing will be determined by the local clinician following usual practice and the British Thoracic Society Guidelines  Treatments will be issued through routine prescription &amp; NHS pharmacy from local stock    No IMP provided to site, no clinical trial pharmacy involvement </vt:lpstr>
      <vt:lpstr>Treatment allocation  Participants randomised to one of two treatment pathways: Background therapy (comparator) or eradication treatment (intervention)</vt:lpstr>
      <vt:lpstr>Trial Flow Chart</vt:lpstr>
      <vt:lpstr>Primary Objective To evaluate the effect of P. aeruginosa eradication treatment compared with standard care excluding inhaled antibiotics on rate of exacerbations </vt:lpstr>
      <vt:lpstr>Secondary Objectives</vt:lpstr>
      <vt:lpstr>Secondary Objectives part 2</vt:lpstr>
      <vt:lpstr>Trial timelines  Recruitment period: from site activation – May 2028  The last patient last visit: May 2030  End of trial: November 2030  The trial will recruit 326 participants across 50 sites in the UK   NIHR have 18-month pilot phase to review site set up &amp; recruitment rates   Recruitment is key in the first 12 months of the trial</vt:lpstr>
      <vt:lpstr>Contacting trial team  Trial is co-sponsored by University of Dundee &amp; NHS Tayside  Trial management by Tayside Clinical Trials Unit (TCTU) Contract the trial team:  Trial queries: ESCAPE-TM@dundee.ac.uk Data queries: ESCAPE-DM@dundee.ac.uk  Trial coordinator mobile: 07818 511117   Due to large number of sites, please title emails:  ESCAPE (site name) (summary of query) when contacting us </vt:lpstr>
    </vt:vector>
  </TitlesOfParts>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AIR-NET</dc:title>
  <dc:creator>Fiona McLaren-Neil (Staff)</dc:creator>
  <cp:lastModifiedBy>Jack Hinchcliffe (Staff)</cp:lastModifiedBy>
  <cp:revision>1</cp:revision>
  <dcterms:created xsi:type="dcterms:W3CDTF">2021-09-21T07:24:36Z</dcterms:created>
  <dcterms:modified xsi:type="dcterms:W3CDTF">2026-03-10T14:30:01Z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0x01010022397832A99D214383255139361EE27E</vt:lpwstr>
  </property>
  <property fmtid="{D5CDD505-2E9C-101B-9397-08002B2CF9AE}" pid="3" name="Order">
    <vt:r8>430200</vt:r8>
  </property>
  <property fmtid="{D5CDD505-2E9C-101B-9397-08002B2CF9AE}" pid="4" name="MediaServiceImageTags">
    <vt:lpwstr/>
  </property>
  <property fmtid="{D5CDD505-2E9C-101B-9397-08002B2CF9AE}" pid="5" name="MSIP_Label_a618d1e0-f5d7-4da7-8ddd-3b83021a2c85_Enabled">
    <vt:lpwstr>true</vt:lpwstr>
  </property>
  <property fmtid="{D5CDD505-2E9C-101B-9397-08002B2CF9AE}" pid="6" name="MSIP_Label_a618d1e0-f5d7-4da7-8ddd-3b83021a2c85_SetDate">
    <vt:lpwstr>2025-05-26T10:26:23Z</vt:lpwstr>
  </property>
  <property fmtid="{D5CDD505-2E9C-101B-9397-08002B2CF9AE}" pid="7" name="MSIP_Label_a618d1e0-f5d7-4da7-8ddd-3b83021a2c85_Method">
    <vt:lpwstr>Standard</vt:lpwstr>
  </property>
  <property fmtid="{D5CDD505-2E9C-101B-9397-08002B2CF9AE}" pid="8" name="MSIP_Label_a618d1e0-f5d7-4da7-8ddd-3b83021a2c85_Name">
    <vt:lpwstr>Private</vt:lpwstr>
  </property>
  <property fmtid="{D5CDD505-2E9C-101B-9397-08002B2CF9AE}" pid="9" name="MSIP_Label_a618d1e0-f5d7-4da7-8ddd-3b83021a2c85_SiteId">
    <vt:lpwstr>ae323139-093a-4d2a-81a6-5d334bcd9019</vt:lpwstr>
  </property>
  <property fmtid="{D5CDD505-2E9C-101B-9397-08002B2CF9AE}" pid="10" name="MSIP_Label_a618d1e0-f5d7-4da7-8ddd-3b83021a2c85_ActionId">
    <vt:lpwstr>367edc48-8a89-4d36-ad32-4e25f91974cc</vt:lpwstr>
  </property>
  <property fmtid="{D5CDD505-2E9C-101B-9397-08002B2CF9AE}" pid="11" name="MSIP_Label_a618d1e0-f5d7-4da7-8ddd-3b83021a2c85_ContentBits">
    <vt:lpwstr>0</vt:lpwstr>
  </property>
  <property fmtid="{D5CDD505-2E9C-101B-9397-08002B2CF9AE}" pid="12" name="MSIP_Label_a618d1e0-f5d7-4da7-8ddd-3b83021a2c85_Tag">
    <vt:lpwstr>10, 3, 0, 1</vt:lpwstr>
  </property>
</Properties>
</file>