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86" r:id="rId7"/>
    <p:sldId id="268" r:id="rId8"/>
    <p:sldId id="283" r:id="rId9"/>
    <p:sldId id="282" r:id="rId10"/>
    <p:sldId id="263" r:id="rId11"/>
    <p:sldId id="284" r:id="rId12"/>
    <p:sldId id="281" r:id="rId13"/>
    <p:sldId id="2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734445-B71A-14DE-D3AA-BB6CBF2C31C3}" name="Jack Hinchcliffe (Staff)" initials="JH" userId="S::JHinchcliffe001@dundee.ac.uk::107332fb-c3d0-425d-bbcf-f96957e0e55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A6A6A"/>
    <a:srgbClr val="309365"/>
    <a:srgbClr val="FFFFFF"/>
    <a:srgbClr val="4E95D9"/>
    <a:srgbClr val="0074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41" autoAdjust="0"/>
  </p:normalViewPr>
  <p:slideViewPr>
    <p:cSldViewPr snapToGrid="0">
      <p:cViewPr varScale="1">
        <p:scale>
          <a:sx n="78" d="100"/>
          <a:sy n="78" d="100"/>
        </p:scale>
        <p:origin x="120" y="480"/>
      </p:cViewPr>
      <p:guideLst/>
    </p:cSldViewPr>
  </p:slideViewPr>
  <p:outlineViewPr>
    <p:cViewPr>
      <p:scale>
        <a:sx n="33" d="100"/>
        <a:sy n="33" d="100"/>
      </p:scale>
      <p:origin x="0" y="-66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Hinchcliffe (Staff)" userId="107332fb-c3d0-425d-bbcf-f96957e0e55e" providerId="ADAL" clId="{ABC59560-D6F9-44F6-A314-41836124989B}"/>
    <pc:docChg chg="undo custSel modSld">
      <pc:chgData name="Jack Hinchcliffe (Staff)" userId="107332fb-c3d0-425d-bbcf-f96957e0e55e" providerId="ADAL" clId="{ABC59560-D6F9-44F6-A314-41836124989B}" dt="2026-03-10T14:29:54.136" v="493" actId="13244"/>
      <pc:docMkLst>
        <pc:docMk/>
      </pc:docMkLst>
      <pc:sldChg chg="modSp mod">
        <pc:chgData name="Jack Hinchcliffe (Staff)" userId="107332fb-c3d0-425d-bbcf-f96957e0e55e" providerId="ADAL" clId="{ABC59560-D6F9-44F6-A314-41836124989B}" dt="2026-03-09T13:09:55.213" v="206" actId="962"/>
        <pc:sldMkLst>
          <pc:docMk/>
          <pc:sldMk cId="2942099368" sldId="256"/>
        </pc:sldMkLst>
        <pc:picChg chg="mod">
          <ac:chgData name="Jack Hinchcliffe (Staff)" userId="107332fb-c3d0-425d-bbcf-f96957e0e55e" providerId="ADAL" clId="{ABC59560-D6F9-44F6-A314-41836124989B}" dt="2026-03-09T13:09:55.213" v="206" actId="962"/>
          <ac:picMkLst>
            <pc:docMk/>
            <pc:sldMk cId="2942099368" sldId="256"/>
            <ac:picMk id="9" creationId="{C47BE6E0-D770-1EB9-4ADD-FB22294B6DDF}"/>
          </ac:picMkLst>
        </pc:picChg>
      </pc:sldChg>
      <pc:sldChg chg="addSp delSp modSp mod">
        <pc:chgData name="Jack Hinchcliffe (Staff)" userId="107332fb-c3d0-425d-bbcf-f96957e0e55e" providerId="ADAL" clId="{ABC59560-D6F9-44F6-A314-41836124989B}" dt="2026-03-09T13:12:21.971" v="222" actId="33553"/>
        <pc:sldMkLst>
          <pc:docMk/>
          <pc:sldMk cId="2340864920" sldId="257"/>
        </pc:sldMkLst>
        <pc:spChg chg="add del mod">
          <ac:chgData name="Jack Hinchcliffe (Staff)" userId="107332fb-c3d0-425d-bbcf-f96957e0e55e" providerId="ADAL" clId="{ABC59560-D6F9-44F6-A314-41836124989B}" dt="2026-03-09T13:12:10.477" v="221" actId="478"/>
          <ac:spMkLst>
            <pc:docMk/>
            <pc:sldMk cId="2340864920" sldId="257"/>
            <ac:spMk id="2" creationId="{E3579507-340B-DF37-3F1C-C7A28A54FBE3}"/>
          </ac:spMkLst>
        </pc:spChg>
        <pc:spChg chg="mod">
          <ac:chgData name="Jack Hinchcliffe (Staff)" userId="107332fb-c3d0-425d-bbcf-f96957e0e55e" providerId="ADAL" clId="{ABC59560-D6F9-44F6-A314-41836124989B}" dt="2026-03-09T13:12:21.971" v="222" actId="33553"/>
          <ac:spMkLst>
            <pc:docMk/>
            <pc:sldMk cId="2340864920" sldId="257"/>
            <ac:spMk id="4" creationId="{84646FAB-66D5-40D9-9EFB-7A24D2F4ED6F}"/>
          </ac:spMkLst>
        </pc:spChg>
        <pc:picChg chg="mod">
          <ac:chgData name="Jack Hinchcliffe (Staff)" userId="107332fb-c3d0-425d-bbcf-f96957e0e55e" providerId="ADAL" clId="{ABC59560-D6F9-44F6-A314-41836124989B}" dt="2026-03-09T13:09:56.542" v="207" actId="962"/>
          <ac:picMkLst>
            <pc:docMk/>
            <pc:sldMk cId="2340864920" sldId="257"/>
            <ac:picMk id="10" creationId="{06372A59-3C11-BA6A-40EF-CC5104640727}"/>
          </ac:picMkLst>
        </pc:picChg>
      </pc:sldChg>
      <pc:sldChg chg="addSp delSp modSp mod">
        <pc:chgData name="Jack Hinchcliffe (Staff)" userId="107332fb-c3d0-425d-bbcf-f96957e0e55e" providerId="ADAL" clId="{ABC59560-D6F9-44F6-A314-41836124989B}" dt="2026-03-09T13:14:16.788" v="269" actId="13244"/>
        <pc:sldMkLst>
          <pc:docMk/>
          <pc:sldMk cId="2651717014" sldId="263"/>
        </pc:sldMkLst>
        <pc:spChg chg="add mod">
          <ac:chgData name="Jack Hinchcliffe (Staff)" userId="107332fb-c3d0-425d-bbcf-f96957e0e55e" providerId="ADAL" clId="{ABC59560-D6F9-44F6-A314-41836124989B}" dt="2026-03-09T13:14:16.788" v="269" actId="13244"/>
          <ac:spMkLst>
            <pc:docMk/>
            <pc:sldMk cId="2651717014" sldId="263"/>
            <ac:spMk id="3" creationId="{D517DE3C-EABA-55FF-71DD-AFCE2DBBC904}"/>
          </ac:spMkLst>
        </pc:spChg>
        <pc:spChg chg="del mod">
          <ac:chgData name="Jack Hinchcliffe (Staff)" userId="107332fb-c3d0-425d-bbcf-f96957e0e55e" providerId="ADAL" clId="{ABC59560-D6F9-44F6-A314-41836124989B}" dt="2026-03-09T13:14:12.497" v="268" actId="478"/>
          <ac:spMkLst>
            <pc:docMk/>
            <pc:sldMk cId="2651717014" sldId="263"/>
            <ac:spMk id="6" creationId="{11D7B8C5-8D84-4226-B8A4-07B1C6E77A4C}"/>
          </ac:spMkLst>
        </pc:spChg>
        <pc:spChg chg="mod">
          <ac:chgData name="Jack Hinchcliffe (Staff)" userId="107332fb-c3d0-425d-bbcf-f96957e0e55e" providerId="ADAL" clId="{ABC59560-D6F9-44F6-A314-41836124989B}" dt="2026-03-09T13:14:02.308" v="263" actId="13244"/>
          <ac:spMkLst>
            <pc:docMk/>
            <pc:sldMk cId="2651717014" sldId="263"/>
            <ac:spMk id="9" creationId="{4561C86C-D501-4811-B918-5DCFA7EEA723}"/>
          </ac:spMkLst>
        </pc:spChg>
        <pc:graphicFrameChg chg="mod modGraphic">
          <ac:chgData name="Jack Hinchcliffe (Staff)" userId="107332fb-c3d0-425d-bbcf-f96957e0e55e" providerId="ADAL" clId="{ABC59560-D6F9-44F6-A314-41836124989B}" dt="2026-03-09T13:07:36.074" v="154" actId="207"/>
          <ac:graphicFrameMkLst>
            <pc:docMk/>
            <pc:sldMk cId="2651717014" sldId="263"/>
            <ac:graphicFrameMk id="8" creationId="{7907C741-A994-4059-831A-78484DA5BDB1}"/>
          </ac:graphicFrameMkLst>
        </pc:graphicFrameChg>
        <pc:picChg chg="mod">
          <ac:chgData name="Jack Hinchcliffe (Staff)" userId="107332fb-c3d0-425d-bbcf-f96957e0e55e" providerId="ADAL" clId="{ABC59560-D6F9-44F6-A314-41836124989B}" dt="2026-03-09T13:14:04.810" v="264" actId="962"/>
          <ac:picMkLst>
            <pc:docMk/>
            <pc:sldMk cId="2651717014" sldId="263"/>
            <ac:picMk id="2" creationId="{7BAC8E5D-CC96-68CB-F359-0047A146E3E0}"/>
          </ac:picMkLst>
        </pc:picChg>
      </pc:sldChg>
      <pc:sldChg chg="addSp delSp modSp mod">
        <pc:chgData name="Jack Hinchcliffe (Staff)" userId="107332fb-c3d0-425d-bbcf-f96957e0e55e" providerId="ADAL" clId="{ABC59560-D6F9-44F6-A314-41836124989B}" dt="2026-03-10T14:29:54.136" v="493" actId="13244"/>
        <pc:sldMkLst>
          <pc:docMk/>
          <pc:sldMk cId="4089016663" sldId="268"/>
        </pc:sldMkLst>
        <pc:spChg chg="mod">
          <ac:chgData name="Jack Hinchcliffe (Staff)" userId="107332fb-c3d0-425d-bbcf-f96957e0e55e" providerId="ADAL" clId="{ABC59560-D6F9-44F6-A314-41836124989B}" dt="2026-03-09T13:12:28.405" v="223" actId="33553"/>
          <ac:spMkLst>
            <pc:docMk/>
            <pc:sldMk cId="4089016663" sldId="268"/>
            <ac:spMk id="4" creationId="{B79720E1-5045-472A-BA01-0830C815CC00}"/>
          </ac:spMkLst>
        </pc:spChg>
        <pc:spChg chg="ord">
          <ac:chgData name="Jack Hinchcliffe (Staff)" userId="107332fb-c3d0-425d-bbcf-f96957e0e55e" providerId="ADAL" clId="{ABC59560-D6F9-44F6-A314-41836124989B}" dt="2026-03-09T13:11:00.365" v="217" actId="13244"/>
          <ac:spMkLst>
            <pc:docMk/>
            <pc:sldMk cId="4089016663" sldId="268"/>
            <ac:spMk id="5" creationId="{9F2B09F5-A5D7-4B87-AB58-BF8CF52E26C7}"/>
          </ac:spMkLst>
        </pc:spChg>
        <pc:graphicFrameChg chg="del ord">
          <ac:chgData name="Jack Hinchcliffe (Staff)" userId="107332fb-c3d0-425d-bbcf-f96957e0e55e" providerId="ADAL" clId="{ABC59560-D6F9-44F6-A314-41836124989B}" dt="2026-03-10T14:28:35.048" v="271" actId="478"/>
          <ac:graphicFrameMkLst>
            <pc:docMk/>
            <pc:sldMk cId="4089016663" sldId="268"/>
            <ac:graphicFrameMk id="2" creationId="{B4680337-11DC-83F6-CC4E-375AA22A4756}"/>
          </ac:graphicFrameMkLst>
        </pc:graphicFrameChg>
        <pc:picChg chg="add mod ord">
          <ac:chgData name="Jack Hinchcliffe (Staff)" userId="107332fb-c3d0-425d-bbcf-f96957e0e55e" providerId="ADAL" clId="{ABC59560-D6F9-44F6-A314-41836124989B}" dt="2026-03-10T14:29:54.136" v="493" actId="13244"/>
          <ac:picMkLst>
            <pc:docMk/>
            <pc:sldMk cId="4089016663" sldId="268"/>
            <ac:picMk id="6" creationId="{185E5120-5C8C-2482-CA8A-22143FAF5046}"/>
          </ac:picMkLst>
        </pc:picChg>
        <pc:picChg chg="mod">
          <ac:chgData name="Jack Hinchcliffe (Staff)" userId="107332fb-c3d0-425d-bbcf-f96957e0e55e" providerId="ADAL" clId="{ABC59560-D6F9-44F6-A314-41836124989B}" dt="2026-03-09T13:09:58.606" v="209" actId="962"/>
          <ac:picMkLst>
            <pc:docMk/>
            <pc:sldMk cId="4089016663" sldId="268"/>
            <ac:picMk id="8" creationId="{0DC5479E-17AA-05F4-D634-95E16E657E45}"/>
          </ac:picMkLst>
        </pc:picChg>
      </pc:sldChg>
      <pc:sldChg chg="modSp mod">
        <pc:chgData name="Jack Hinchcliffe (Staff)" userId="107332fb-c3d0-425d-bbcf-f96957e0e55e" providerId="ADAL" clId="{ABC59560-D6F9-44F6-A314-41836124989B}" dt="2026-03-09T13:12:35.818" v="225" actId="33553"/>
        <pc:sldMkLst>
          <pc:docMk/>
          <pc:sldMk cId="3212713561" sldId="281"/>
        </pc:sldMkLst>
        <pc:spChg chg="mod">
          <ac:chgData name="Jack Hinchcliffe (Staff)" userId="107332fb-c3d0-425d-bbcf-f96957e0e55e" providerId="ADAL" clId="{ABC59560-D6F9-44F6-A314-41836124989B}" dt="2026-03-09T13:12:35.818" v="225" actId="33553"/>
          <ac:spMkLst>
            <pc:docMk/>
            <pc:sldMk cId="3212713561" sldId="281"/>
            <ac:spMk id="4" creationId="{95A8085C-0EC9-3E34-BEEA-5A801D185FE8}"/>
          </ac:spMkLst>
        </pc:spChg>
        <pc:picChg chg="mod">
          <ac:chgData name="Jack Hinchcliffe (Staff)" userId="107332fb-c3d0-425d-bbcf-f96957e0e55e" providerId="ADAL" clId="{ABC59560-D6F9-44F6-A314-41836124989B}" dt="2026-03-09T13:10:35.305" v="214" actId="962"/>
          <ac:picMkLst>
            <pc:docMk/>
            <pc:sldMk cId="3212713561" sldId="281"/>
            <ac:picMk id="2" creationId="{D5996A4D-3116-90F0-8B1F-C95C1D6DEE99}"/>
          </ac:picMkLst>
        </pc:picChg>
      </pc:sldChg>
      <pc:sldChg chg="modSp mod">
        <pc:chgData name="Jack Hinchcliffe (Staff)" userId="107332fb-c3d0-425d-bbcf-f96957e0e55e" providerId="ADAL" clId="{ABC59560-D6F9-44F6-A314-41836124989B}" dt="2026-03-09T13:13:52.557" v="262" actId="13244"/>
        <pc:sldMkLst>
          <pc:docMk/>
          <pc:sldMk cId="311941607" sldId="282"/>
        </pc:sldMkLst>
        <pc:spChg chg="mod">
          <ac:chgData name="Jack Hinchcliffe (Staff)" userId="107332fb-c3d0-425d-bbcf-f96957e0e55e" providerId="ADAL" clId="{ABC59560-D6F9-44F6-A314-41836124989B}" dt="2026-03-09T13:12:31.974" v="224" actId="33553"/>
          <ac:spMkLst>
            <pc:docMk/>
            <pc:sldMk cId="311941607" sldId="282"/>
            <ac:spMk id="5" creationId="{5108334B-FA45-6A7A-2AC1-70036B5D4BD8}"/>
          </ac:spMkLst>
        </pc:spChg>
        <pc:spChg chg="mod">
          <ac:chgData name="Jack Hinchcliffe (Staff)" userId="107332fb-c3d0-425d-bbcf-f96957e0e55e" providerId="ADAL" clId="{ABC59560-D6F9-44F6-A314-41836124989B}" dt="2026-03-09T13:13:52.557" v="262" actId="13244"/>
          <ac:spMkLst>
            <pc:docMk/>
            <pc:sldMk cId="311941607" sldId="282"/>
            <ac:spMk id="6" creationId="{A8E06445-8AE1-E469-D79B-3058E0F40570}"/>
          </ac:spMkLst>
        </pc:spChg>
        <pc:picChg chg="mod">
          <ac:chgData name="Jack Hinchcliffe (Staff)" userId="107332fb-c3d0-425d-bbcf-f96957e0e55e" providerId="ADAL" clId="{ABC59560-D6F9-44F6-A314-41836124989B}" dt="2026-03-09T13:10:34.337" v="213" actId="962"/>
          <ac:picMkLst>
            <pc:docMk/>
            <pc:sldMk cId="311941607" sldId="282"/>
            <ac:picMk id="3" creationId="{C2B7FD7F-015B-8828-ADC5-AC30CD781A32}"/>
          </ac:picMkLst>
        </pc:picChg>
      </pc:sldChg>
      <pc:sldChg chg="modSp mod">
        <pc:chgData name="Jack Hinchcliffe (Staff)" userId="107332fb-c3d0-425d-bbcf-f96957e0e55e" providerId="ADAL" clId="{ABC59560-D6F9-44F6-A314-41836124989B}" dt="2026-03-09T13:13:44.010" v="261"/>
        <pc:sldMkLst>
          <pc:docMk/>
          <pc:sldMk cId="427749514" sldId="283"/>
        </pc:sldMkLst>
        <pc:spChg chg="mod">
          <ac:chgData name="Jack Hinchcliffe (Staff)" userId="107332fb-c3d0-425d-bbcf-f96957e0e55e" providerId="ADAL" clId="{ABC59560-D6F9-44F6-A314-41836124989B}" dt="2026-03-09T13:13:44.010" v="261"/>
          <ac:spMkLst>
            <pc:docMk/>
            <pc:sldMk cId="427749514" sldId="283"/>
            <ac:spMk id="6" creationId="{8232DD00-37F4-236E-D2BC-B5D1E3CB51FC}"/>
          </ac:spMkLst>
        </pc:spChg>
        <pc:spChg chg="mod">
          <ac:chgData name="Jack Hinchcliffe (Staff)" userId="107332fb-c3d0-425d-bbcf-f96957e0e55e" providerId="ADAL" clId="{ABC59560-D6F9-44F6-A314-41836124989B}" dt="2026-03-09T13:13:40.180" v="258" actId="13244"/>
          <ac:spMkLst>
            <pc:docMk/>
            <pc:sldMk cId="427749514" sldId="283"/>
            <ac:spMk id="8" creationId="{3BFF8A30-1EF8-DF00-169A-2A295A03DC59}"/>
          </ac:spMkLst>
        </pc:spChg>
        <pc:picChg chg="mod">
          <ac:chgData name="Jack Hinchcliffe (Staff)" userId="107332fb-c3d0-425d-bbcf-f96957e0e55e" providerId="ADAL" clId="{ABC59560-D6F9-44F6-A314-41836124989B}" dt="2026-03-09T13:10:29.154" v="211" actId="962"/>
          <ac:picMkLst>
            <pc:docMk/>
            <pc:sldMk cId="427749514" sldId="283"/>
            <ac:picMk id="2" creationId="{5C946D97-64A5-3D41-0758-017A2C86130C}"/>
          </ac:picMkLst>
        </pc:picChg>
        <pc:picChg chg="mod">
          <ac:chgData name="Jack Hinchcliffe (Staff)" userId="107332fb-c3d0-425d-bbcf-f96957e0e55e" providerId="ADAL" clId="{ABC59560-D6F9-44F6-A314-41836124989B}" dt="2026-03-09T13:10:32.292" v="212" actId="962"/>
          <ac:picMkLst>
            <pc:docMk/>
            <pc:sldMk cId="427749514" sldId="283"/>
            <ac:picMk id="9" creationId="{2877EB9A-1C8C-174B-D132-F8A1387A52F7}"/>
          </ac:picMkLst>
        </pc:picChg>
      </pc:sldChg>
      <pc:sldChg chg="addSp delSp modSp mod">
        <pc:chgData name="Jack Hinchcliffe (Staff)" userId="107332fb-c3d0-425d-bbcf-f96957e0e55e" providerId="ADAL" clId="{ABC59560-D6F9-44F6-A314-41836124989B}" dt="2026-03-09T13:13:27.173" v="257" actId="20577"/>
        <pc:sldMkLst>
          <pc:docMk/>
          <pc:sldMk cId="491721141" sldId="284"/>
        </pc:sldMkLst>
        <pc:spChg chg="add mod">
          <ac:chgData name="Jack Hinchcliffe (Staff)" userId="107332fb-c3d0-425d-bbcf-f96957e0e55e" providerId="ADAL" clId="{ABC59560-D6F9-44F6-A314-41836124989B}" dt="2026-03-09T13:13:27.173" v="257" actId="20577"/>
          <ac:spMkLst>
            <pc:docMk/>
            <pc:sldMk cId="491721141" sldId="284"/>
            <ac:spMk id="3" creationId="{95C492BB-5911-BE80-324F-B61368A44356}"/>
          </ac:spMkLst>
        </pc:spChg>
        <pc:spChg chg="mod">
          <ac:chgData name="Jack Hinchcliffe (Staff)" userId="107332fb-c3d0-425d-bbcf-f96957e0e55e" providerId="ADAL" clId="{ABC59560-D6F9-44F6-A314-41836124989B}" dt="2026-03-09T13:09:33.873" v="205" actId="962"/>
          <ac:spMkLst>
            <pc:docMk/>
            <pc:sldMk cId="491721141" sldId="284"/>
            <ac:spMk id="6" creationId="{A274EEC0-9BBE-2920-EC8E-29C53E9FA566}"/>
          </ac:spMkLst>
        </pc:spChg>
        <pc:graphicFrameChg chg="mod modGraphic">
          <ac:chgData name="Jack Hinchcliffe (Staff)" userId="107332fb-c3d0-425d-bbcf-f96957e0e55e" providerId="ADAL" clId="{ABC59560-D6F9-44F6-A314-41836124989B}" dt="2026-03-09T13:07:38.241" v="162" actId="207"/>
          <ac:graphicFrameMkLst>
            <pc:docMk/>
            <pc:sldMk cId="491721141" sldId="284"/>
            <ac:graphicFrameMk id="8" creationId="{1BFD54AB-4DBC-FD43-33A2-B79D39EAD7E9}"/>
          </ac:graphicFrameMkLst>
        </pc:graphicFrameChg>
        <pc:picChg chg="mod">
          <ac:chgData name="Jack Hinchcliffe (Staff)" userId="107332fb-c3d0-425d-bbcf-f96957e0e55e" providerId="ADAL" clId="{ABC59560-D6F9-44F6-A314-41836124989B}" dt="2026-03-09T13:09:31.034" v="204" actId="962"/>
          <ac:picMkLst>
            <pc:docMk/>
            <pc:sldMk cId="491721141" sldId="284"/>
            <ac:picMk id="2" creationId="{22CD364E-4AF0-5993-9AF5-74B0D6C2B810}"/>
          </ac:picMkLst>
        </pc:picChg>
      </pc:sldChg>
      <pc:sldChg chg="modSp mod">
        <pc:chgData name="Jack Hinchcliffe (Staff)" userId="107332fb-c3d0-425d-bbcf-f96957e0e55e" providerId="ADAL" clId="{ABC59560-D6F9-44F6-A314-41836124989B}" dt="2026-03-09T13:13:11.823" v="250" actId="33553"/>
        <pc:sldMkLst>
          <pc:docMk/>
          <pc:sldMk cId="4119882387" sldId="285"/>
        </pc:sldMkLst>
        <pc:spChg chg="mod">
          <ac:chgData name="Jack Hinchcliffe (Staff)" userId="107332fb-c3d0-425d-bbcf-f96957e0e55e" providerId="ADAL" clId="{ABC59560-D6F9-44F6-A314-41836124989B}" dt="2026-03-09T13:13:11.823" v="250" actId="33553"/>
          <ac:spMkLst>
            <pc:docMk/>
            <pc:sldMk cId="4119882387" sldId="285"/>
            <ac:spMk id="4" creationId="{297FD953-EE82-2BCA-13D2-27D33C1B691E}"/>
          </ac:spMkLst>
        </pc:spChg>
        <pc:picChg chg="mod">
          <ac:chgData name="Jack Hinchcliffe (Staff)" userId="107332fb-c3d0-425d-bbcf-f96957e0e55e" providerId="ADAL" clId="{ABC59560-D6F9-44F6-A314-41836124989B}" dt="2026-03-09T13:10:36.680" v="215" actId="962"/>
          <ac:picMkLst>
            <pc:docMk/>
            <pc:sldMk cId="4119882387" sldId="285"/>
            <ac:picMk id="2" creationId="{8DB9B1E8-F5AB-3361-134C-54B45F93966E}"/>
          </ac:picMkLst>
        </pc:picChg>
      </pc:sldChg>
      <pc:sldChg chg="addSp delSp modSp mod">
        <pc:chgData name="Jack Hinchcliffe (Staff)" userId="107332fb-c3d0-425d-bbcf-f96957e0e55e" providerId="ADAL" clId="{ABC59560-D6F9-44F6-A314-41836124989B}" dt="2026-03-09T13:12:47.259" v="227" actId="33553"/>
        <pc:sldMkLst>
          <pc:docMk/>
          <pc:sldMk cId="2586114808" sldId="286"/>
        </pc:sldMkLst>
        <pc:spChg chg="add del mod">
          <ac:chgData name="Jack Hinchcliffe (Staff)" userId="107332fb-c3d0-425d-bbcf-f96957e0e55e" providerId="ADAL" clId="{ABC59560-D6F9-44F6-A314-41836124989B}" dt="2026-03-09T13:12:42.065" v="226" actId="478"/>
          <ac:spMkLst>
            <pc:docMk/>
            <pc:sldMk cId="2586114808" sldId="286"/>
            <ac:spMk id="2" creationId="{DBDFBB15-5233-4CF1-95DD-7CB117C90886}"/>
          </ac:spMkLst>
        </pc:spChg>
        <pc:spChg chg="mod">
          <ac:chgData name="Jack Hinchcliffe (Staff)" userId="107332fb-c3d0-425d-bbcf-f96957e0e55e" providerId="ADAL" clId="{ABC59560-D6F9-44F6-A314-41836124989B}" dt="2026-03-09T13:12:47.259" v="227" actId="33553"/>
          <ac:spMkLst>
            <pc:docMk/>
            <pc:sldMk cId="2586114808" sldId="286"/>
            <ac:spMk id="4" creationId="{7CFE2559-FE31-C5E2-AAA6-C88650BB417B}"/>
          </ac:spMkLst>
        </pc:spChg>
        <pc:picChg chg="mod">
          <ac:chgData name="Jack Hinchcliffe (Staff)" userId="107332fb-c3d0-425d-bbcf-f96957e0e55e" providerId="ADAL" clId="{ABC59560-D6F9-44F6-A314-41836124989B}" dt="2026-03-09T13:09:57.701" v="208" actId="962"/>
          <ac:picMkLst>
            <pc:docMk/>
            <pc:sldMk cId="2586114808" sldId="286"/>
            <ac:picMk id="3" creationId="{6CB94F03-72BD-A15F-1B60-5B9BFFC43CA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F1E64F-CC2F-46C1-BB49-EE09442226D0}" type="datetimeFigureOut">
              <a:rPr lang="en-GB" smtClean="0"/>
              <a:t>10/03/2026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0550D-D039-4EF6-8D65-2BB6C4E77AC8}" type="slidenum">
              <a:rPr lang="en-GB" smtClean="0"/>
              <a:t>‹#›</a:t>
            </a:fld>
            <a:endParaRPr lang="en-GB"/>
          </a:p>
        </p:txBody>
      </p:sp>
    </p:spTree>
    <p:extLst>
      <p:ext uri="{BB962C8B-B14F-4D97-AF65-F5344CB8AC3E}">
        <p14:creationId xmlns:p14="http://schemas.microsoft.com/office/powerpoint/2010/main" val="3774029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8C0550D-D039-4EF6-8D65-2BB6C4E77AC8}" type="slidenum">
              <a:rPr lang="en-GB" smtClean="0"/>
              <a:t>2</a:t>
            </a:fld>
            <a:endParaRPr lang="en-GB"/>
          </a:p>
        </p:txBody>
      </p:sp>
    </p:spTree>
    <p:extLst>
      <p:ext uri="{BB962C8B-B14F-4D97-AF65-F5344CB8AC3E}">
        <p14:creationId xmlns:p14="http://schemas.microsoft.com/office/powerpoint/2010/main" val="2121545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8C0550D-D039-4EF6-8D65-2BB6C4E77AC8}" type="slidenum">
              <a:rPr lang="en-GB" smtClean="0"/>
              <a:t>4</a:t>
            </a:fld>
            <a:endParaRPr lang="en-GB"/>
          </a:p>
        </p:txBody>
      </p:sp>
    </p:spTree>
    <p:extLst>
      <p:ext uri="{BB962C8B-B14F-4D97-AF65-F5344CB8AC3E}">
        <p14:creationId xmlns:p14="http://schemas.microsoft.com/office/powerpoint/2010/main" val="3595304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EB518-6D1B-CC56-D6AB-35A3E700E7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453F5E-F736-323A-AE92-3DADD70FE9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3CAE2-8416-4090-B066-A64BA887FC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2CA8118-3979-0F68-9610-59D5DCB65E87}"/>
              </a:ext>
            </a:extLst>
          </p:cNvPr>
          <p:cNvSpPr>
            <a:spLocks noGrp="1"/>
          </p:cNvSpPr>
          <p:nvPr>
            <p:ph type="sldNum" sz="quarter" idx="5"/>
          </p:nvPr>
        </p:nvSpPr>
        <p:spPr/>
        <p:txBody>
          <a:bodyPr/>
          <a:lstStyle/>
          <a:p>
            <a:fld id="{38C0550D-D039-4EF6-8D65-2BB6C4E77AC8}" type="slidenum">
              <a:rPr lang="en-GB" smtClean="0"/>
              <a:t>9</a:t>
            </a:fld>
            <a:endParaRPr lang="en-GB"/>
          </a:p>
        </p:txBody>
      </p:sp>
    </p:spTree>
    <p:extLst>
      <p:ext uri="{BB962C8B-B14F-4D97-AF65-F5344CB8AC3E}">
        <p14:creationId xmlns:p14="http://schemas.microsoft.com/office/powerpoint/2010/main" val="3182141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EC9DC-D351-FA87-0072-497CE7B584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72B0FA-C33E-273D-B228-9A03DE6F10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972AF9-67ED-516A-039D-59BAF274298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76FF96A-7470-0F00-6997-B915B39A99A9}"/>
              </a:ext>
            </a:extLst>
          </p:cNvPr>
          <p:cNvSpPr>
            <a:spLocks noGrp="1"/>
          </p:cNvSpPr>
          <p:nvPr>
            <p:ph type="sldNum" sz="quarter" idx="5"/>
          </p:nvPr>
        </p:nvSpPr>
        <p:spPr/>
        <p:txBody>
          <a:bodyPr/>
          <a:lstStyle/>
          <a:p>
            <a:fld id="{38C0550D-D039-4EF6-8D65-2BB6C4E77AC8}" type="slidenum">
              <a:rPr lang="en-GB" smtClean="0"/>
              <a:t>10</a:t>
            </a:fld>
            <a:endParaRPr lang="en-GB"/>
          </a:p>
        </p:txBody>
      </p:sp>
    </p:spTree>
    <p:extLst>
      <p:ext uri="{BB962C8B-B14F-4D97-AF65-F5344CB8AC3E}">
        <p14:creationId xmlns:p14="http://schemas.microsoft.com/office/powerpoint/2010/main" val="409277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2673-B463-473A-AE6E-5C3698BD7E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F4A21C-2267-48AF-86E9-E620EC80A5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EC5A33-3761-47C3-95DE-2BF165DDE1C6}"/>
              </a:ext>
            </a:extLst>
          </p:cNvPr>
          <p:cNvSpPr>
            <a:spLocks noGrp="1"/>
          </p:cNvSpPr>
          <p:nvPr>
            <p:ph type="dt" sz="half" idx="10"/>
          </p:nvPr>
        </p:nvSpPr>
        <p:spPr/>
        <p:txBody>
          <a:bodyPr/>
          <a:lstStyle/>
          <a:p>
            <a:fld id="{8C973760-2AA3-4DAB-B9A0-7BCCD79DB9BB}" type="datetime1">
              <a:rPr lang="en-GB" smtClean="0"/>
              <a:t>10/03/2026</a:t>
            </a:fld>
            <a:endParaRPr lang="en-GB"/>
          </a:p>
        </p:txBody>
      </p:sp>
      <p:sp>
        <p:nvSpPr>
          <p:cNvPr id="5" name="Footer Placeholder 4">
            <a:extLst>
              <a:ext uri="{FF2B5EF4-FFF2-40B4-BE49-F238E27FC236}">
                <a16:creationId xmlns:a16="http://schemas.microsoft.com/office/drawing/2014/main" id="{A2EB847D-03F7-4E44-B77F-B2EB08DC67D7}"/>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254B278E-7670-41E4-9918-EF5C3C4D348D}"/>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54155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D0C23-7CE5-47AC-B603-C31A174409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AFDEB6-2D8C-4A63-8283-B5306504EB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71ECC-350F-49F5-94A8-3AD2EC1EF9C7}"/>
              </a:ext>
            </a:extLst>
          </p:cNvPr>
          <p:cNvSpPr>
            <a:spLocks noGrp="1"/>
          </p:cNvSpPr>
          <p:nvPr>
            <p:ph type="dt" sz="half" idx="10"/>
          </p:nvPr>
        </p:nvSpPr>
        <p:spPr/>
        <p:txBody>
          <a:bodyPr/>
          <a:lstStyle/>
          <a:p>
            <a:fld id="{9D4C2570-D805-4311-B3CE-21ABE610D5E6}" type="datetime1">
              <a:rPr lang="en-GB" smtClean="0"/>
              <a:t>10/03/2026</a:t>
            </a:fld>
            <a:endParaRPr lang="en-GB"/>
          </a:p>
        </p:txBody>
      </p:sp>
      <p:sp>
        <p:nvSpPr>
          <p:cNvPr id="5" name="Footer Placeholder 4">
            <a:extLst>
              <a:ext uri="{FF2B5EF4-FFF2-40B4-BE49-F238E27FC236}">
                <a16:creationId xmlns:a16="http://schemas.microsoft.com/office/drawing/2014/main" id="{811AB424-C784-40B1-BE01-98564B114B53}"/>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80343205-FA4A-40F3-805E-ECE126CE322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50444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570CD1-0D12-4797-9E50-AA85724F5BD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341C96-7C7F-4E5C-81D0-753993B5B8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8FF059-E35B-4926-ABDB-C46418BC4A86}"/>
              </a:ext>
            </a:extLst>
          </p:cNvPr>
          <p:cNvSpPr>
            <a:spLocks noGrp="1"/>
          </p:cNvSpPr>
          <p:nvPr>
            <p:ph type="dt" sz="half" idx="10"/>
          </p:nvPr>
        </p:nvSpPr>
        <p:spPr/>
        <p:txBody>
          <a:bodyPr/>
          <a:lstStyle/>
          <a:p>
            <a:fld id="{59BA5986-A010-422A-AF11-6636871A2583}" type="datetime1">
              <a:rPr lang="en-GB" smtClean="0"/>
              <a:t>10/03/2026</a:t>
            </a:fld>
            <a:endParaRPr lang="en-GB"/>
          </a:p>
        </p:txBody>
      </p:sp>
      <p:sp>
        <p:nvSpPr>
          <p:cNvPr id="5" name="Footer Placeholder 4">
            <a:extLst>
              <a:ext uri="{FF2B5EF4-FFF2-40B4-BE49-F238E27FC236}">
                <a16:creationId xmlns:a16="http://schemas.microsoft.com/office/drawing/2014/main" id="{F9BE47A7-42DC-4EF9-8FA5-BBC7A703D535}"/>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23451B7E-F753-462D-93B1-CA0BB248BC2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04889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F2C9B-4AC1-494B-BA77-04B89E8F8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49C1CC-63D4-4322-AF81-9144D33D15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34BECC-D184-49BB-9627-46989BDF97AE}"/>
              </a:ext>
            </a:extLst>
          </p:cNvPr>
          <p:cNvSpPr>
            <a:spLocks noGrp="1"/>
          </p:cNvSpPr>
          <p:nvPr>
            <p:ph type="dt" sz="half" idx="10"/>
          </p:nvPr>
        </p:nvSpPr>
        <p:spPr/>
        <p:txBody>
          <a:bodyPr/>
          <a:lstStyle/>
          <a:p>
            <a:fld id="{56583742-A857-4055-AC86-0EB961BDE55C}" type="datetime1">
              <a:rPr lang="en-GB" smtClean="0"/>
              <a:t>10/03/2026</a:t>
            </a:fld>
            <a:endParaRPr lang="en-GB"/>
          </a:p>
        </p:txBody>
      </p:sp>
      <p:sp>
        <p:nvSpPr>
          <p:cNvPr id="5" name="Footer Placeholder 4">
            <a:extLst>
              <a:ext uri="{FF2B5EF4-FFF2-40B4-BE49-F238E27FC236}">
                <a16:creationId xmlns:a16="http://schemas.microsoft.com/office/drawing/2014/main" id="{E2A718B1-F14B-4CEF-ADE7-A5946BADE569}"/>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8A9ADEE1-DB79-4FEB-A892-FBC88E90050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68004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7591C-F970-4BB1-B59A-D26F650347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002B0D3-08CF-42FA-BB59-F49F9192A4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3B4E0D-DE1F-486B-9130-BF2F42EBA741}"/>
              </a:ext>
            </a:extLst>
          </p:cNvPr>
          <p:cNvSpPr>
            <a:spLocks noGrp="1"/>
          </p:cNvSpPr>
          <p:nvPr>
            <p:ph type="dt" sz="half" idx="10"/>
          </p:nvPr>
        </p:nvSpPr>
        <p:spPr/>
        <p:txBody>
          <a:bodyPr/>
          <a:lstStyle/>
          <a:p>
            <a:fld id="{5B35AB57-B7E2-4380-A5B1-7A3C2A655302}" type="datetime1">
              <a:rPr lang="en-GB" smtClean="0"/>
              <a:t>10/03/2026</a:t>
            </a:fld>
            <a:endParaRPr lang="en-GB"/>
          </a:p>
        </p:txBody>
      </p:sp>
      <p:sp>
        <p:nvSpPr>
          <p:cNvPr id="5" name="Footer Placeholder 4">
            <a:extLst>
              <a:ext uri="{FF2B5EF4-FFF2-40B4-BE49-F238E27FC236}">
                <a16:creationId xmlns:a16="http://schemas.microsoft.com/office/drawing/2014/main" id="{F0C2F911-B052-4B9A-A00C-68369FA30648}"/>
              </a:ext>
            </a:extLst>
          </p:cNvPr>
          <p:cNvSpPr>
            <a:spLocks noGrp="1"/>
          </p:cNvSpPr>
          <p:nvPr>
            <p:ph type="ftr" sz="quarter" idx="11"/>
          </p:nvPr>
        </p:nvSpPr>
        <p:spPr/>
        <p:txBody>
          <a:body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37AAE0ED-8D1F-4B5B-81E3-97F155597586}"/>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40164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D1C1A-66B8-410E-88F7-CB21FA1A04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148354-3C42-4854-AC0D-21DEC99D26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88CF493-FB8D-48A1-8069-17E5D70F19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0FA15D-6B16-4CA1-9A98-69F896BF6F58}"/>
              </a:ext>
            </a:extLst>
          </p:cNvPr>
          <p:cNvSpPr>
            <a:spLocks noGrp="1"/>
          </p:cNvSpPr>
          <p:nvPr>
            <p:ph type="dt" sz="half" idx="10"/>
          </p:nvPr>
        </p:nvSpPr>
        <p:spPr/>
        <p:txBody>
          <a:bodyPr/>
          <a:lstStyle/>
          <a:p>
            <a:fld id="{8F2B7B8D-D947-432A-9C0A-28297CB4CAB9}" type="datetime1">
              <a:rPr lang="en-GB" smtClean="0"/>
              <a:t>10/03/2026</a:t>
            </a:fld>
            <a:endParaRPr lang="en-GB"/>
          </a:p>
        </p:txBody>
      </p:sp>
      <p:sp>
        <p:nvSpPr>
          <p:cNvPr id="6" name="Footer Placeholder 5">
            <a:extLst>
              <a:ext uri="{FF2B5EF4-FFF2-40B4-BE49-F238E27FC236}">
                <a16:creationId xmlns:a16="http://schemas.microsoft.com/office/drawing/2014/main" id="{198E96AA-1633-4747-8244-47646E3E63FA}"/>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984064C2-A8D9-489D-87CE-D4894C57365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85497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49CF4-F0B3-4F45-9B3D-4BE4A8B730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6F1D9-02F8-435E-B878-17C893E603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01B808-555A-4F69-AD5F-A3ECB61BBC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724EB-01B1-4902-8C1E-E772F16B58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B77F15-D883-4529-9C8B-DB8D243BF3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0127C4-AAC1-4529-9F07-F0CBF4F7E629}"/>
              </a:ext>
            </a:extLst>
          </p:cNvPr>
          <p:cNvSpPr>
            <a:spLocks noGrp="1"/>
          </p:cNvSpPr>
          <p:nvPr>
            <p:ph type="dt" sz="half" idx="10"/>
          </p:nvPr>
        </p:nvSpPr>
        <p:spPr/>
        <p:txBody>
          <a:bodyPr/>
          <a:lstStyle/>
          <a:p>
            <a:fld id="{85CD2F4F-3925-43DF-8F03-13140802F73B}" type="datetime1">
              <a:rPr lang="en-GB" smtClean="0"/>
              <a:t>10/03/2026</a:t>
            </a:fld>
            <a:endParaRPr lang="en-GB"/>
          </a:p>
        </p:txBody>
      </p:sp>
      <p:sp>
        <p:nvSpPr>
          <p:cNvPr id="8" name="Footer Placeholder 7">
            <a:extLst>
              <a:ext uri="{FF2B5EF4-FFF2-40B4-BE49-F238E27FC236}">
                <a16:creationId xmlns:a16="http://schemas.microsoft.com/office/drawing/2014/main" id="{37616D1E-D3C2-40CC-961B-286CC7A0DD92}"/>
              </a:ext>
            </a:extLst>
          </p:cNvPr>
          <p:cNvSpPr>
            <a:spLocks noGrp="1"/>
          </p:cNvSpPr>
          <p:nvPr>
            <p:ph type="ftr" sz="quarter" idx="11"/>
          </p:nvPr>
        </p:nvSpPr>
        <p:spPr/>
        <p:txBody>
          <a:bodyPr/>
          <a:lstStyle/>
          <a:p>
            <a:r>
              <a:rPr lang="en-GB"/>
              <a:t>GREAT-2 Training Presentation 1 Introduction V0.1 02-12-22</a:t>
            </a:r>
          </a:p>
        </p:txBody>
      </p:sp>
      <p:sp>
        <p:nvSpPr>
          <p:cNvPr id="9" name="Slide Number Placeholder 8">
            <a:extLst>
              <a:ext uri="{FF2B5EF4-FFF2-40B4-BE49-F238E27FC236}">
                <a16:creationId xmlns:a16="http://schemas.microsoft.com/office/drawing/2014/main" id="{EA401AD7-2ECB-4411-B10B-3728C245B142}"/>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4210798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2057-BB0A-4AA2-B82F-523CA8013E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7B40822-F1DC-4520-81D5-5693AB5D9CB4}"/>
              </a:ext>
            </a:extLst>
          </p:cNvPr>
          <p:cNvSpPr>
            <a:spLocks noGrp="1"/>
          </p:cNvSpPr>
          <p:nvPr>
            <p:ph type="dt" sz="half" idx="10"/>
          </p:nvPr>
        </p:nvSpPr>
        <p:spPr/>
        <p:txBody>
          <a:bodyPr/>
          <a:lstStyle/>
          <a:p>
            <a:fld id="{ED1FF03A-D5FE-4EBA-A89E-32504AD4396E}" type="datetime1">
              <a:rPr lang="en-GB" smtClean="0"/>
              <a:t>10/03/2026</a:t>
            </a:fld>
            <a:endParaRPr lang="en-GB"/>
          </a:p>
        </p:txBody>
      </p:sp>
      <p:sp>
        <p:nvSpPr>
          <p:cNvPr id="4" name="Footer Placeholder 3">
            <a:extLst>
              <a:ext uri="{FF2B5EF4-FFF2-40B4-BE49-F238E27FC236}">
                <a16:creationId xmlns:a16="http://schemas.microsoft.com/office/drawing/2014/main" id="{0D0AD1AE-0A84-4C96-BBFA-2903788AFACD}"/>
              </a:ext>
            </a:extLst>
          </p:cNvPr>
          <p:cNvSpPr>
            <a:spLocks noGrp="1"/>
          </p:cNvSpPr>
          <p:nvPr>
            <p:ph type="ftr" sz="quarter" idx="11"/>
          </p:nvPr>
        </p:nvSpPr>
        <p:spPr/>
        <p:txBody>
          <a:bodyPr/>
          <a:lstStyle/>
          <a:p>
            <a:r>
              <a:rPr lang="en-GB"/>
              <a:t>GREAT-2 Training Presentation 1 Introduction V0.1 02-12-22</a:t>
            </a:r>
          </a:p>
        </p:txBody>
      </p:sp>
      <p:sp>
        <p:nvSpPr>
          <p:cNvPr id="5" name="Slide Number Placeholder 4">
            <a:extLst>
              <a:ext uri="{FF2B5EF4-FFF2-40B4-BE49-F238E27FC236}">
                <a16:creationId xmlns:a16="http://schemas.microsoft.com/office/drawing/2014/main" id="{1BD80C16-B016-42C2-818D-70F7A97CBFEF}"/>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7220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A04839-0D3A-42F5-B473-E621341C2CBC}"/>
              </a:ext>
            </a:extLst>
          </p:cNvPr>
          <p:cNvSpPr>
            <a:spLocks noGrp="1"/>
          </p:cNvSpPr>
          <p:nvPr>
            <p:ph type="dt" sz="half" idx="10"/>
          </p:nvPr>
        </p:nvSpPr>
        <p:spPr/>
        <p:txBody>
          <a:bodyPr/>
          <a:lstStyle/>
          <a:p>
            <a:fld id="{8E4648A0-328B-46BB-84AD-52F1B7198D73}" type="datetime1">
              <a:rPr lang="en-GB" smtClean="0"/>
              <a:t>10/03/2026</a:t>
            </a:fld>
            <a:endParaRPr lang="en-GB"/>
          </a:p>
        </p:txBody>
      </p:sp>
      <p:sp>
        <p:nvSpPr>
          <p:cNvPr id="3" name="Footer Placeholder 2">
            <a:extLst>
              <a:ext uri="{FF2B5EF4-FFF2-40B4-BE49-F238E27FC236}">
                <a16:creationId xmlns:a16="http://schemas.microsoft.com/office/drawing/2014/main" id="{7AA721E5-A67E-4296-84FD-FF7E70C47FE9}"/>
              </a:ext>
            </a:extLst>
          </p:cNvPr>
          <p:cNvSpPr>
            <a:spLocks noGrp="1"/>
          </p:cNvSpPr>
          <p:nvPr>
            <p:ph type="ftr" sz="quarter" idx="11"/>
          </p:nvPr>
        </p:nvSpPr>
        <p:spPr/>
        <p:txBody>
          <a:bodyPr/>
          <a:lstStyle/>
          <a:p>
            <a:r>
              <a:rPr lang="en-GB"/>
              <a:t>GREAT-2 Training Presentation 1 Introduction V0.1 02-12-22</a:t>
            </a:r>
          </a:p>
        </p:txBody>
      </p:sp>
      <p:sp>
        <p:nvSpPr>
          <p:cNvPr id="4" name="Slide Number Placeholder 3">
            <a:extLst>
              <a:ext uri="{FF2B5EF4-FFF2-40B4-BE49-F238E27FC236}">
                <a16:creationId xmlns:a16="http://schemas.microsoft.com/office/drawing/2014/main" id="{1CD9FCD0-B7A0-45FD-8002-3B7ADBBFBE99}"/>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323798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06901-313F-4AB5-8492-745BBF331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57C630-C276-4598-804E-CCB09A751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DF8294-A6F7-475B-B64E-5C92320BE8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DE852F-200F-4859-9566-091A92C88C50}"/>
              </a:ext>
            </a:extLst>
          </p:cNvPr>
          <p:cNvSpPr>
            <a:spLocks noGrp="1"/>
          </p:cNvSpPr>
          <p:nvPr>
            <p:ph type="dt" sz="half" idx="10"/>
          </p:nvPr>
        </p:nvSpPr>
        <p:spPr/>
        <p:txBody>
          <a:bodyPr/>
          <a:lstStyle/>
          <a:p>
            <a:fld id="{E4591335-CD84-426D-B764-70B4E8F8A2E9}" type="datetime1">
              <a:rPr lang="en-GB" smtClean="0"/>
              <a:t>10/03/2026</a:t>
            </a:fld>
            <a:endParaRPr lang="en-GB"/>
          </a:p>
        </p:txBody>
      </p:sp>
      <p:sp>
        <p:nvSpPr>
          <p:cNvPr id="6" name="Footer Placeholder 5">
            <a:extLst>
              <a:ext uri="{FF2B5EF4-FFF2-40B4-BE49-F238E27FC236}">
                <a16:creationId xmlns:a16="http://schemas.microsoft.com/office/drawing/2014/main" id="{F6FB9D36-5E1E-4792-9268-27F58F8CC341}"/>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4BAE4D3A-F5BF-4D87-B031-0099978D3ACC}"/>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2818192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DF2D1-1785-4561-8FE9-427B792BE3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1743DFE-CC7D-4E7C-BF05-38DB4D180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D41F28-0192-4F74-B534-07975D744C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9C97F0-A32E-4171-93D2-CD769E5666B5}"/>
              </a:ext>
            </a:extLst>
          </p:cNvPr>
          <p:cNvSpPr>
            <a:spLocks noGrp="1"/>
          </p:cNvSpPr>
          <p:nvPr>
            <p:ph type="dt" sz="half" idx="10"/>
          </p:nvPr>
        </p:nvSpPr>
        <p:spPr/>
        <p:txBody>
          <a:bodyPr/>
          <a:lstStyle/>
          <a:p>
            <a:fld id="{3C5A9075-2245-44B9-B073-35B1EEF6492B}" type="datetime1">
              <a:rPr lang="en-GB" smtClean="0"/>
              <a:t>10/03/2026</a:t>
            </a:fld>
            <a:endParaRPr lang="en-GB"/>
          </a:p>
        </p:txBody>
      </p:sp>
      <p:sp>
        <p:nvSpPr>
          <p:cNvPr id="6" name="Footer Placeholder 5">
            <a:extLst>
              <a:ext uri="{FF2B5EF4-FFF2-40B4-BE49-F238E27FC236}">
                <a16:creationId xmlns:a16="http://schemas.microsoft.com/office/drawing/2014/main" id="{110161AC-137F-4F59-9901-1C91B5ED18D6}"/>
              </a:ext>
            </a:extLst>
          </p:cNvPr>
          <p:cNvSpPr>
            <a:spLocks noGrp="1"/>
          </p:cNvSpPr>
          <p:nvPr>
            <p:ph type="ftr" sz="quarter" idx="11"/>
          </p:nvPr>
        </p:nvSpPr>
        <p:spPr/>
        <p:txBody>
          <a:bodyPr/>
          <a:lstStyle/>
          <a:p>
            <a:r>
              <a:rPr lang="en-GB"/>
              <a:t>GREAT-2 Training Presentation 1 Introduction V0.1 02-12-22</a:t>
            </a:r>
          </a:p>
        </p:txBody>
      </p:sp>
      <p:sp>
        <p:nvSpPr>
          <p:cNvPr id="7" name="Slide Number Placeholder 6">
            <a:extLst>
              <a:ext uri="{FF2B5EF4-FFF2-40B4-BE49-F238E27FC236}">
                <a16:creationId xmlns:a16="http://schemas.microsoft.com/office/drawing/2014/main" id="{9DC70FC5-DBFC-4C43-A687-7DE7345BB85B}"/>
              </a:ext>
            </a:extLst>
          </p:cNvPr>
          <p:cNvSpPr>
            <a:spLocks noGrp="1"/>
          </p:cNvSpPr>
          <p:nvPr>
            <p:ph type="sldNum" sz="quarter" idx="12"/>
          </p:nvPr>
        </p:nvSpPr>
        <p:spPr/>
        <p:txBody>
          <a:bodyPr/>
          <a:lstStyle/>
          <a:p>
            <a:fld id="{8DC25873-D336-487A-A319-996D5E8BF626}" type="slidenum">
              <a:rPr lang="en-GB" smtClean="0"/>
              <a:t>‹#›</a:t>
            </a:fld>
            <a:endParaRPr lang="en-GB"/>
          </a:p>
        </p:txBody>
      </p:sp>
    </p:spTree>
    <p:extLst>
      <p:ext uri="{BB962C8B-B14F-4D97-AF65-F5344CB8AC3E}">
        <p14:creationId xmlns:p14="http://schemas.microsoft.com/office/powerpoint/2010/main" val="1984391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1E102-428B-484B-A3CF-F6F6297E43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A5BAC4-FF72-453F-A3D9-0F3C0E63C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701867-11C0-4366-96AF-AF77556E8D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E8683-AB5C-40F0-9976-DAD9A9256C6F}" type="datetime1">
              <a:rPr lang="en-GB" smtClean="0"/>
              <a:t>10/03/2026</a:t>
            </a:fld>
            <a:endParaRPr lang="en-GB"/>
          </a:p>
        </p:txBody>
      </p:sp>
      <p:sp>
        <p:nvSpPr>
          <p:cNvPr id="5" name="Footer Placeholder 4">
            <a:extLst>
              <a:ext uri="{FF2B5EF4-FFF2-40B4-BE49-F238E27FC236}">
                <a16:creationId xmlns:a16="http://schemas.microsoft.com/office/drawing/2014/main" id="{A1FA0BD3-636E-4DC8-BA51-CAFA2BDC6B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GREAT-2 Training Presentation 1 Introduction V0.1 02-12-22</a:t>
            </a:r>
          </a:p>
        </p:txBody>
      </p:sp>
      <p:sp>
        <p:nvSpPr>
          <p:cNvPr id="6" name="Slide Number Placeholder 5">
            <a:extLst>
              <a:ext uri="{FF2B5EF4-FFF2-40B4-BE49-F238E27FC236}">
                <a16:creationId xmlns:a16="http://schemas.microsoft.com/office/drawing/2014/main" id="{51EC18D0-15F4-4ADA-A4D4-BD1C685DFA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C25873-D336-487A-A319-996D5E8BF626}" type="slidenum">
              <a:rPr lang="en-GB" smtClean="0"/>
              <a:t>‹#›</a:t>
            </a:fld>
            <a:endParaRPr lang="en-GB"/>
          </a:p>
        </p:txBody>
      </p:sp>
    </p:spTree>
    <p:extLst>
      <p:ext uri="{BB962C8B-B14F-4D97-AF65-F5344CB8AC3E}">
        <p14:creationId xmlns:p14="http://schemas.microsoft.com/office/powerpoint/2010/main" val="3291358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ESCAPE-TM@dundee.ac.uk"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hyperlink" Target="mailto:ESCAPE-DM@dundee.ac.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BDACB-1169-4E16-ACD0-02A31F0556FB}"/>
              </a:ext>
            </a:extLst>
          </p:cNvPr>
          <p:cNvSpPr>
            <a:spLocks noGrp="1"/>
          </p:cNvSpPr>
          <p:nvPr>
            <p:ph type="ctrTitle"/>
          </p:nvPr>
        </p:nvSpPr>
        <p:spPr>
          <a:xfrm>
            <a:off x="1524000" y="1321746"/>
            <a:ext cx="9144000" cy="1136219"/>
          </a:xfrm>
        </p:spPr>
        <p:txBody>
          <a:bodyPr>
            <a:normAutofit/>
          </a:bodyPr>
          <a:lstStyle/>
          <a:p>
            <a:r>
              <a:rPr lang="en-GB" b="1" dirty="0">
                <a:solidFill>
                  <a:srgbClr val="309365"/>
                </a:solidFill>
                <a:latin typeface="Arial" panose="020B0604020202020204" pitchFamily="34" charset="0"/>
                <a:cs typeface="Arial" panose="020B0604020202020204" pitchFamily="34" charset="0"/>
              </a:rPr>
              <a:t>Introduction</a:t>
            </a:r>
            <a:endParaRPr lang="en-GB" dirty="0">
              <a:solidFill>
                <a:srgbClr val="309365"/>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0A2CD732-BA59-4CFA-9C33-B9EDFF438FD6}"/>
              </a:ext>
            </a:extLst>
          </p:cNvPr>
          <p:cNvSpPr>
            <a:spLocks noGrp="1"/>
          </p:cNvSpPr>
          <p:nvPr>
            <p:ph type="subTitle" idx="1"/>
          </p:nvPr>
        </p:nvSpPr>
        <p:spPr>
          <a:xfrm>
            <a:off x="1524000" y="2594489"/>
            <a:ext cx="9144000" cy="3047144"/>
          </a:xfrm>
        </p:spPr>
        <p:txBody>
          <a:bodyPr>
            <a:normAutofit fontScale="77500" lnSpcReduction="20000"/>
          </a:bodyPr>
          <a:lstStyle/>
          <a:p>
            <a:pPr>
              <a:lnSpc>
                <a:spcPct val="115000"/>
              </a:lnSpc>
              <a:spcAft>
                <a:spcPts val="600"/>
              </a:spcAft>
            </a:pPr>
            <a:r>
              <a:rPr lang="en-GB" b="1" dirty="0">
                <a:solidFill>
                  <a:srgbClr val="309365"/>
                </a:solidFill>
                <a:effectLst/>
                <a:latin typeface="Arial" panose="020B0604020202020204" pitchFamily="34" charset="0"/>
                <a:ea typeface="Calibri" panose="020F0502020204030204" pitchFamily="34" charset="0"/>
                <a:cs typeface="Arial" panose="020B0604020202020204" pitchFamily="34" charset="0"/>
              </a:rPr>
              <a:t>ESCAPE: Investigating whether prolonged antibiotics can prevent permanent </a:t>
            </a:r>
            <a:r>
              <a:rPr lang="en-GB" b="1" i="1" dirty="0">
                <a:solidFill>
                  <a:srgbClr val="309365"/>
                </a:solidFill>
                <a:effectLst/>
                <a:latin typeface="Arial" panose="020B0604020202020204" pitchFamily="34" charset="0"/>
                <a:ea typeface="Calibri" panose="020F0502020204030204" pitchFamily="34" charset="0"/>
                <a:cs typeface="Arial" panose="020B0604020202020204" pitchFamily="34" charset="0"/>
              </a:rPr>
              <a:t>Pseudomonas</a:t>
            </a:r>
            <a:r>
              <a:rPr lang="en-GB" b="1" dirty="0">
                <a:solidFill>
                  <a:srgbClr val="309365"/>
                </a:solidFill>
                <a:effectLst/>
                <a:latin typeface="Arial" panose="020B0604020202020204" pitchFamily="34" charset="0"/>
                <a:ea typeface="Calibri" panose="020F0502020204030204" pitchFamily="34" charset="0"/>
                <a:cs typeface="Arial" panose="020B0604020202020204" pitchFamily="34" charset="0"/>
              </a:rPr>
              <a:t> infection in bronchiectasis</a:t>
            </a:r>
          </a:p>
          <a:p>
            <a:pPr>
              <a:lnSpc>
                <a:spcPct val="115000"/>
              </a:lnSpc>
              <a:spcAft>
                <a:spcPts val="600"/>
              </a:spcAft>
            </a:pPr>
            <a:r>
              <a:rPr lang="en-GB" sz="1800" dirty="0">
                <a:solidFill>
                  <a:srgbClr val="309365"/>
                </a:solidFill>
                <a:effectLst/>
                <a:latin typeface="Arial" panose="020B0604020202020204" pitchFamily="34" charset="0"/>
                <a:ea typeface="Calibri" panose="020F0502020204030204" pitchFamily="34" charset="0"/>
                <a:cs typeface="Arial" panose="020B0604020202020204" pitchFamily="34" charset="0"/>
              </a:rPr>
              <a:t>Exacerbation and Symptom Control After Pseudomonas Eradication Treatment in Adult Bronchiectasis: a multicentre randomized controlled trial </a:t>
            </a:r>
          </a:p>
          <a:p>
            <a:pPr>
              <a:lnSpc>
                <a:spcPct val="115000"/>
              </a:lnSpc>
              <a:spcAft>
                <a:spcPts val="600"/>
              </a:spcAft>
            </a:pPr>
            <a:endParaRPr lang="en-GB" sz="1800" dirty="0"/>
          </a:p>
          <a:p>
            <a:pPr>
              <a:lnSpc>
                <a:spcPct val="115000"/>
              </a:lnSpc>
              <a:spcAft>
                <a:spcPts val="600"/>
              </a:spcAft>
            </a:pPr>
            <a:r>
              <a:rPr lang="en-GB" sz="1800" dirty="0"/>
              <a:t>CI: Professor James Chalmers, University of Dundee</a:t>
            </a:r>
          </a:p>
          <a:p>
            <a:r>
              <a:rPr lang="en-GB" sz="1800" dirty="0"/>
              <a:t>Trial Management: Tayside Clinical Trials Unit, University of Dundee</a:t>
            </a:r>
          </a:p>
          <a:p>
            <a:r>
              <a:rPr lang="en-GB" sz="1800" dirty="0"/>
              <a:t>Sponsor: University of Dundee &amp; NHS Tayside</a:t>
            </a:r>
          </a:p>
          <a:p>
            <a:r>
              <a:rPr lang="en-GB" sz="1800" dirty="0"/>
              <a:t>NIHR Funded</a:t>
            </a:r>
          </a:p>
        </p:txBody>
      </p:sp>
      <p:sp>
        <p:nvSpPr>
          <p:cNvPr id="4" name="Footer Placeholder 3">
            <a:extLst>
              <a:ext uri="{FF2B5EF4-FFF2-40B4-BE49-F238E27FC236}">
                <a16:creationId xmlns:a16="http://schemas.microsoft.com/office/drawing/2014/main" id="{C6F9D7F3-8CE6-43E2-A3E0-5D15EED0DC77}"/>
              </a:ext>
            </a:extLst>
          </p:cNvPr>
          <p:cNvSpPr>
            <a:spLocks noGrp="1"/>
          </p:cNvSpPr>
          <p:nvPr>
            <p:ph type="ftr" sz="quarter" idx="11"/>
          </p:nvPr>
        </p:nvSpPr>
        <p:spPr>
          <a:xfrm>
            <a:off x="659694" y="6215801"/>
            <a:ext cx="4353464" cy="365125"/>
          </a:xfrm>
        </p:spPr>
        <p:txBody>
          <a:bodyPr/>
          <a:lstStyle/>
          <a:p>
            <a:r>
              <a:rPr lang="en-GB" dirty="0">
                <a:solidFill>
                  <a:schemeClr val="tx1"/>
                </a:solidFill>
              </a:rPr>
              <a:t>1 ESCAPE Training Presentation Introduction V1 30-01-26</a:t>
            </a:r>
          </a:p>
        </p:txBody>
      </p:sp>
      <p:sp>
        <p:nvSpPr>
          <p:cNvPr id="6" name="Slide Number Placeholder 5">
            <a:extLst>
              <a:ext uri="{FF2B5EF4-FFF2-40B4-BE49-F238E27FC236}">
                <a16:creationId xmlns:a16="http://schemas.microsoft.com/office/drawing/2014/main" id="{83788640-EEF7-466C-9813-970DB2D849DD}"/>
              </a:ext>
            </a:extLst>
          </p:cNvPr>
          <p:cNvSpPr>
            <a:spLocks noGrp="1"/>
          </p:cNvSpPr>
          <p:nvPr>
            <p:ph type="sldNum" sz="quarter" idx="12"/>
          </p:nvPr>
        </p:nvSpPr>
        <p:spPr/>
        <p:txBody>
          <a:bodyPr/>
          <a:lstStyle/>
          <a:p>
            <a:fld id="{8DC25873-D336-487A-A319-996D5E8BF626}" type="slidenum">
              <a:rPr lang="en-GB" smtClean="0"/>
              <a:t>1</a:t>
            </a:fld>
            <a:endParaRPr lang="en-GB"/>
          </a:p>
        </p:txBody>
      </p:sp>
      <p:pic>
        <p:nvPicPr>
          <p:cNvPr id="9" name="Picture 8">
            <a:extLst>
              <a:ext uri="{FF2B5EF4-FFF2-40B4-BE49-F238E27FC236}">
                <a16:creationId xmlns:a16="http://schemas.microsoft.com/office/drawing/2014/main" id="{C47BE6E0-D770-1EB9-4ADD-FB22294B6DD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398298" y="136525"/>
            <a:ext cx="4430990" cy="688266"/>
          </a:xfrm>
          <a:prstGeom prst="rect">
            <a:avLst/>
          </a:prstGeom>
        </p:spPr>
      </p:pic>
    </p:spTree>
    <p:extLst>
      <p:ext uri="{BB962C8B-B14F-4D97-AF65-F5344CB8AC3E}">
        <p14:creationId xmlns:p14="http://schemas.microsoft.com/office/powerpoint/2010/main" val="294209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1E30B-B3E8-3058-C210-17BA541534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97FD953-EE82-2BCA-13D2-27D33C1B691E}"/>
              </a:ext>
            </a:extLst>
          </p:cNvPr>
          <p:cNvSpPr txBox="1">
            <a:spLocks noGrp="1"/>
          </p:cNvSpPr>
          <p:nvPr>
            <p:ph type="title" idx="4294967295"/>
          </p:nvPr>
        </p:nvSpPr>
        <p:spPr>
          <a:xfrm>
            <a:off x="633046" y="586154"/>
            <a:ext cx="10957169" cy="473975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Contacting trial team</a:t>
            </a:r>
            <a:endParaRPr kumimoji="0" lang="en-GB" sz="32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Trial is co-sponsored by University of Dundee &amp; NHS Tayside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Trial management by Tayside Clinical Trials Unit (TCTU)</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Contract the trial team: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Trial queries: </a:t>
            </a: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hlinkClick r:id="rId3"/>
              </a:rPr>
              <a:t>ESCAPE-TM@dundee.ac.uk</a:t>
            </a: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Data queries: </a:t>
            </a: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hlinkClick r:id="rId4"/>
              </a:rPr>
              <a:t>ESCAPE-DM@dundee.ac.uk</a:t>
            </a: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Trial coordinator mobile: 07818 511117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Due to large number of sites, please title emails: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ESCAPE </a:t>
            </a:r>
            <a:r>
              <a:rPr kumimoji="0" lang="en-GB" sz="20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(site name)</a:t>
            </a: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GB" sz="20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summary of query</a:t>
            </a: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when contacting us </a:t>
            </a:r>
          </a:p>
        </p:txBody>
      </p:sp>
      <p:sp>
        <p:nvSpPr>
          <p:cNvPr id="5" name="Slide Number Placeholder 4">
            <a:extLst>
              <a:ext uri="{FF2B5EF4-FFF2-40B4-BE49-F238E27FC236}">
                <a16:creationId xmlns:a16="http://schemas.microsoft.com/office/drawing/2014/main" id="{E31F802F-2368-1D6D-30FD-D518F74BFEA8}"/>
              </a:ext>
            </a:extLst>
          </p:cNvPr>
          <p:cNvSpPr>
            <a:spLocks noGrp="1"/>
          </p:cNvSpPr>
          <p:nvPr>
            <p:ph type="sldNum" sz="quarter" idx="12"/>
          </p:nvPr>
        </p:nvSpPr>
        <p:spPr/>
        <p:txBody>
          <a:bodyPr/>
          <a:lstStyle/>
          <a:p>
            <a:fld id="{8DC25873-D336-487A-A319-996D5E8BF626}" type="slidenum">
              <a:rPr lang="en-GB" smtClean="0"/>
              <a:t>10</a:t>
            </a:fld>
            <a:endParaRPr lang="en-GB"/>
          </a:p>
        </p:txBody>
      </p:sp>
      <p:pic>
        <p:nvPicPr>
          <p:cNvPr id="2" name="Picture 1">
            <a:extLst>
              <a:ext uri="{FF2B5EF4-FFF2-40B4-BE49-F238E27FC236}">
                <a16:creationId xmlns:a16="http://schemas.microsoft.com/office/drawing/2014/main" id="{8DB9B1E8-F5AB-3361-134C-54B45F93966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158039" y="136525"/>
            <a:ext cx="4432176" cy="688908"/>
          </a:xfrm>
          <a:prstGeom prst="rect">
            <a:avLst/>
          </a:prstGeom>
        </p:spPr>
      </p:pic>
    </p:spTree>
    <p:extLst>
      <p:ext uri="{BB962C8B-B14F-4D97-AF65-F5344CB8AC3E}">
        <p14:creationId xmlns:p14="http://schemas.microsoft.com/office/powerpoint/2010/main" val="4119882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646FAB-66D5-40D9-9EFB-7A24D2F4ED6F}"/>
              </a:ext>
            </a:extLst>
          </p:cNvPr>
          <p:cNvSpPr txBox="1">
            <a:spLocks noGrp="1"/>
          </p:cNvSpPr>
          <p:nvPr>
            <p:ph type="title" idx="4294967295"/>
          </p:nvPr>
        </p:nvSpPr>
        <p:spPr>
          <a:xfrm>
            <a:off x="620642" y="480658"/>
            <a:ext cx="10950716" cy="62478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Background</a:t>
            </a:r>
            <a:endParaRPr kumimoji="0" lang="en-GB" sz="20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Bronchiectasis is a </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debilitating </a:t>
            </a: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chronic respiratory disease characterised by cough, sputum production and </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associated with cycles of lung inflammation and infection</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Pseudomonas</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infects the lungs of around 1/3 of all people with bronchiectasis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Pseudomonas </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can be resistant to many antibiotics, causing infection in the lungs that is difficult to get rid of </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This means that people can become permanently infected with </a:t>
            </a: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Pseudomonas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British Thoracic Society have a conditional recommendation of “eradication treatment”</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Combination of systemic (oral or intravenous) antibiotics + 3 months of inhaled antibiotics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No standard approach to treatment &amp; no evidence whether eradication treatment is effective </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Testing efficacy of the eradication approach compared to background therapy only</a:t>
            </a:r>
          </a:p>
        </p:txBody>
      </p:sp>
      <p:sp>
        <p:nvSpPr>
          <p:cNvPr id="6" name="Slide Number Placeholder 5">
            <a:extLst>
              <a:ext uri="{FF2B5EF4-FFF2-40B4-BE49-F238E27FC236}">
                <a16:creationId xmlns:a16="http://schemas.microsoft.com/office/drawing/2014/main" id="{2585F2A3-826B-45FA-B3F0-2FE428153B09}"/>
              </a:ext>
            </a:extLst>
          </p:cNvPr>
          <p:cNvSpPr>
            <a:spLocks noGrp="1"/>
          </p:cNvSpPr>
          <p:nvPr>
            <p:ph type="sldNum" sz="quarter" idx="12"/>
          </p:nvPr>
        </p:nvSpPr>
        <p:spPr/>
        <p:txBody>
          <a:bodyPr/>
          <a:lstStyle/>
          <a:p>
            <a:fld id="{8DC25873-D336-487A-A319-996D5E8BF626}" type="slidenum">
              <a:rPr lang="en-GB" smtClean="0"/>
              <a:t>2</a:t>
            </a:fld>
            <a:endParaRPr lang="en-GB"/>
          </a:p>
        </p:txBody>
      </p:sp>
      <p:pic>
        <p:nvPicPr>
          <p:cNvPr id="10" name="Picture 9">
            <a:extLst>
              <a:ext uri="{FF2B5EF4-FFF2-40B4-BE49-F238E27FC236}">
                <a16:creationId xmlns:a16="http://schemas.microsoft.com/office/drawing/2014/main" id="{06372A59-3C11-BA6A-40EF-CC510464072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140368" y="136525"/>
            <a:ext cx="4430990" cy="688266"/>
          </a:xfrm>
          <a:prstGeom prst="rect">
            <a:avLst/>
          </a:prstGeom>
        </p:spPr>
      </p:pic>
    </p:spTree>
    <p:extLst>
      <p:ext uri="{BB962C8B-B14F-4D97-AF65-F5344CB8AC3E}">
        <p14:creationId xmlns:p14="http://schemas.microsoft.com/office/powerpoint/2010/main" val="2340864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D8858-29FA-91C6-6000-80C9EBBA3D6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CFE2559-FE31-C5E2-AAA6-C88650BB417B}"/>
              </a:ext>
            </a:extLst>
          </p:cNvPr>
          <p:cNvSpPr txBox="1">
            <a:spLocks noGrp="1"/>
          </p:cNvSpPr>
          <p:nvPr>
            <p:ph type="title" idx="4294967295"/>
          </p:nvPr>
        </p:nvSpPr>
        <p:spPr>
          <a:xfrm>
            <a:off x="620642" y="616317"/>
            <a:ext cx="10950716" cy="574003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Trial Design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srgbClr val="4E95D9"/>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ESCAPE is categorised as a CTIMP, however not a traditional CTIMP</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Randomising to two treatment pathways, using medications already used in routine practice</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Due to safety requirements, IMPs for the intervention arm (eradication treatment) are defined in the protocol</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Only antibiotics defined in the protocol can be prescribed for the intervention: eradication treatment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Treatment prescribing will be determined by the local clinician following usual practice and the British Thoracic Society Guidelines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Treatments will be issued through routine prescription &amp; NHS pharmacy from local stock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Times New Roman" panose="02020603050405020304" pitchFamily="18" charset="0"/>
              </a:rPr>
              <a:t>No IMP provided to site, no clinical trial pharmacy involvement</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FDEF6059-2E3E-7B21-236D-A6BC891A2B60}"/>
              </a:ext>
            </a:extLst>
          </p:cNvPr>
          <p:cNvSpPr>
            <a:spLocks noGrp="1"/>
          </p:cNvSpPr>
          <p:nvPr>
            <p:ph type="sldNum" sz="quarter" idx="12"/>
          </p:nvPr>
        </p:nvSpPr>
        <p:spPr/>
        <p:txBody>
          <a:bodyPr/>
          <a:lstStyle/>
          <a:p>
            <a:fld id="{8DC25873-D336-487A-A319-996D5E8BF626}" type="slidenum">
              <a:rPr lang="en-GB" smtClean="0"/>
              <a:t>3</a:t>
            </a:fld>
            <a:endParaRPr lang="en-GB"/>
          </a:p>
        </p:txBody>
      </p:sp>
      <p:pic>
        <p:nvPicPr>
          <p:cNvPr id="3" name="Picture 2">
            <a:extLst>
              <a:ext uri="{FF2B5EF4-FFF2-40B4-BE49-F238E27FC236}">
                <a16:creationId xmlns:a16="http://schemas.microsoft.com/office/drawing/2014/main" id="{6CB94F03-72BD-A15F-1B60-5B9BFFC43CA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140368" y="136525"/>
            <a:ext cx="4430990" cy="688266"/>
          </a:xfrm>
          <a:prstGeom prst="rect">
            <a:avLst/>
          </a:prstGeom>
        </p:spPr>
      </p:pic>
    </p:spTree>
    <p:extLst>
      <p:ext uri="{BB962C8B-B14F-4D97-AF65-F5344CB8AC3E}">
        <p14:creationId xmlns:p14="http://schemas.microsoft.com/office/powerpoint/2010/main" val="2586114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9720E1-5045-472A-BA01-0830C815CC00}"/>
              </a:ext>
            </a:extLst>
          </p:cNvPr>
          <p:cNvSpPr txBox="1">
            <a:spLocks noGrp="1"/>
          </p:cNvSpPr>
          <p:nvPr>
            <p:ph type="title" idx="4294967295"/>
          </p:nvPr>
        </p:nvSpPr>
        <p:spPr>
          <a:xfrm>
            <a:off x="396631" y="337671"/>
            <a:ext cx="10957169" cy="13696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Treatment allocation</a:t>
            </a:r>
            <a:endParaRPr kumimoji="0" lang="en-GB" sz="32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Participants randomised to one of two treatment pathways:</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Background therapy (comparator) or eradication treatment (intervention)</a:t>
            </a:r>
          </a:p>
        </p:txBody>
      </p:sp>
      <p:sp>
        <p:nvSpPr>
          <p:cNvPr id="7" name="TextBox 6">
            <a:extLst>
              <a:ext uri="{FF2B5EF4-FFF2-40B4-BE49-F238E27FC236}">
                <a16:creationId xmlns:a16="http://schemas.microsoft.com/office/drawing/2014/main" id="{D9A302E0-BC2D-5D3C-910E-38FA265B6801}"/>
              </a:ext>
            </a:extLst>
          </p:cNvPr>
          <p:cNvSpPr txBox="1"/>
          <p:nvPr/>
        </p:nvSpPr>
        <p:spPr>
          <a:xfrm>
            <a:off x="396631" y="4887144"/>
            <a:ext cx="10493874" cy="646331"/>
          </a:xfrm>
          <a:prstGeom prst="rect">
            <a:avLst/>
          </a:prstGeom>
          <a:noFill/>
        </p:spPr>
        <p:txBody>
          <a:bodyPr wrap="square">
            <a:spAutoFit/>
          </a:bodyPr>
          <a:lstStyle/>
          <a:p>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This trial is aimed at assessing efficacy, safety and cost effectiveness of </a:t>
            </a:r>
            <a:r>
              <a:rPr lang="en-GB" sz="1800" i="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 aeruginosa </a:t>
            </a:r>
            <a:r>
              <a:rPr lang="en-GB"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eradication treatment compared with background therapy only in current clinical practice in the UK. </a:t>
            </a:r>
          </a:p>
        </p:txBody>
      </p:sp>
      <p:pic>
        <p:nvPicPr>
          <p:cNvPr id="6" name="Picture 5" descr="Table showing the comparator, intervention and formulation of trial treatment">
            <a:extLst>
              <a:ext uri="{FF2B5EF4-FFF2-40B4-BE49-F238E27FC236}">
                <a16:creationId xmlns:a16="http://schemas.microsoft.com/office/drawing/2014/main" id="{185E5120-5C8C-2482-CA8A-22143FAF50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631" y="2159149"/>
            <a:ext cx="8274195" cy="1905120"/>
          </a:xfrm>
          <a:prstGeom prst="rect">
            <a:avLst/>
          </a:prstGeom>
        </p:spPr>
      </p:pic>
      <p:sp>
        <p:nvSpPr>
          <p:cNvPr id="5" name="Slide Number Placeholder 4">
            <a:extLst>
              <a:ext uri="{FF2B5EF4-FFF2-40B4-BE49-F238E27FC236}">
                <a16:creationId xmlns:a16="http://schemas.microsoft.com/office/drawing/2014/main" id="{9F2B09F5-A5D7-4B87-AB58-BF8CF52E26C7}"/>
              </a:ext>
            </a:extLst>
          </p:cNvPr>
          <p:cNvSpPr>
            <a:spLocks noGrp="1"/>
          </p:cNvSpPr>
          <p:nvPr>
            <p:ph type="sldNum" sz="quarter" idx="12"/>
          </p:nvPr>
        </p:nvSpPr>
        <p:spPr/>
        <p:txBody>
          <a:bodyPr/>
          <a:lstStyle/>
          <a:p>
            <a:fld id="{8DC25873-D336-487A-A319-996D5E8BF626}" type="slidenum">
              <a:rPr lang="en-GB" smtClean="0"/>
              <a:t>4</a:t>
            </a:fld>
            <a:endParaRPr lang="en-GB"/>
          </a:p>
        </p:txBody>
      </p:sp>
      <p:pic>
        <p:nvPicPr>
          <p:cNvPr id="8" name="Picture 7">
            <a:extLst>
              <a:ext uri="{FF2B5EF4-FFF2-40B4-BE49-F238E27FC236}">
                <a16:creationId xmlns:a16="http://schemas.microsoft.com/office/drawing/2014/main" id="{0DC5479E-17AA-05F4-D634-95E16E657E4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096546" y="136525"/>
            <a:ext cx="4430990" cy="688266"/>
          </a:xfrm>
          <a:prstGeom prst="rect">
            <a:avLst/>
          </a:prstGeom>
        </p:spPr>
      </p:pic>
    </p:spTree>
    <p:extLst>
      <p:ext uri="{BB962C8B-B14F-4D97-AF65-F5344CB8AC3E}">
        <p14:creationId xmlns:p14="http://schemas.microsoft.com/office/powerpoint/2010/main" val="408901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B195E-9E62-D277-810A-45258DB17C2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3BFF8A30-1EF8-DF00-169A-2A295A03DC59}"/>
              </a:ext>
            </a:extLst>
          </p:cNvPr>
          <p:cNvSpPr txBox="1">
            <a:spLocks noGrp="1"/>
          </p:cNvSpPr>
          <p:nvPr>
            <p:ph type="title" idx="4294967295"/>
          </p:nvPr>
        </p:nvSpPr>
        <p:spPr>
          <a:xfrm>
            <a:off x="500674" y="111326"/>
            <a:ext cx="6097604" cy="3693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Trial Flow Chart</a:t>
            </a:r>
          </a:p>
        </p:txBody>
      </p:sp>
      <p:pic>
        <p:nvPicPr>
          <p:cNvPr id="2" name="Picture 1" descr="Trial flow chart, covering pre screening, screening, randomisation&amp;treatment, and end of trial">
            <a:extLst>
              <a:ext uri="{FF2B5EF4-FFF2-40B4-BE49-F238E27FC236}">
                <a16:creationId xmlns:a16="http://schemas.microsoft.com/office/drawing/2014/main" id="{5C946D97-64A5-3D41-0758-017A2C86130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944" y="565112"/>
            <a:ext cx="5401056" cy="6225064"/>
          </a:xfrm>
          <a:prstGeom prst="rect">
            <a:avLst/>
          </a:prstGeom>
          <a:noFill/>
          <a:ln>
            <a:noFill/>
          </a:ln>
        </p:spPr>
      </p:pic>
      <p:sp>
        <p:nvSpPr>
          <p:cNvPr id="6" name="Slide Number Placeholder 5">
            <a:extLst>
              <a:ext uri="{FF2B5EF4-FFF2-40B4-BE49-F238E27FC236}">
                <a16:creationId xmlns:a16="http://schemas.microsoft.com/office/drawing/2014/main" id="{8232DD00-37F4-236E-D2BC-B5D1E3CB51FC}"/>
              </a:ext>
            </a:extLst>
          </p:cNvPr>
          <p:cNvSpPr>
            <a:spLocks noGrp="1"/>
          </p:cNvSpPr>
          <p:nvPr>
            <p:ph type="sldNum" sz="quarter" idx="12"/>
          </p:nvPr>
        </p:nvSpPr>
        <p:spPr/>
        <p:txBody>
          <a:bodyPr/>
          <a:lstStyle/>
          <a:p>
            <a:fld id="{8DC25873-D336-487A-A319-996D5E8BF626}" type="slidenum">
              <a:rPr lang="en-GB" smtClean="0"/>
              <a:t>5</a:t>
            </a:fld>
            <a:endParaRPr lang="en-GB"/>
          </a:p>
        </p:txBody>
      </p:sp>
      <p:pic>
        <p:nvPicPr>
          <p:cNvPr id="9" name="Picture 8">
            <a:extLst>
              <a:ext uri="{FF2B5EF4-FFF2-40B4-BE49-F238E27FC236}">
                <a16:creationId xmlns:a16="http://schemas.microsoft.com/office/drawing/2014/main" id="{2877EB9A-1C8C-174B-D132-F8A1387A52F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351776" y="136525"/>
            <a:ext cx="4430990" cy="688266"/>
          </a:xfrm>
          <a:prstGeom prst="rect">
            <a:avLst/>
          </a:prstGeom>
        </p:spPr>
      </p:pic>
    </p:spTree>
    <p:extLst>
      <p:ext uri="{BB962C8B-B14F-4D97-AF65-F5344CB8AC3E}">
        <p14:creationId xmlns:p14="http://schemas.microsoft.com/office/powerpoint/2010/main" val="427749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7318E-6077-3FC6-EA96-6B1CB305A9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08334B-FA45-6A7A-2AC1-70036B5D4BD8}"/>
              </a:ext>
            </a:extLst>
          </p:cNvPr>
          <p:cNvSpPr txBox="1">
            <a:spLocks noGrp="1"/>
          </p:cNvSpPr>
          <p:nvPr>
            <p:ph type="title" idx="4294967295"/>
          </p:nvPr>
        </p:nvSpPr>
        <p:spPr>
          <a:xfrm>
            <a:off x="492369" y="703317"/>
            <a:ext cx="11207261" cy="120404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15000"/>
              </a:lnSpc>
              <a:spcBef>
                <a:spcPts val="0"/>
              </a:spcBef>
              <a:spcAft>
                <a:spcPts val="60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Calibri" panose="020F0502020204030204" pitchFamily="34" charset="0"/>
                <a:cs typeface="Arial" panose="020B0604020202020204" pitchFamily="34" charset="0"/>
              </a:rPr>
              <a:t>Primary Objective</a:t>
            </a:r>
          </a:p>
          <a:p>
            <a:pPr marL="0" marR="0" lvl="0" indent="0" algn="l" defTabSz="914400" rtl="0" eaLnBrk="1" fontAlgn="auto" latinLnBrk="0" hangingPunct="1">
              <a:lnSpc>
                <a:spcPct val="115000"/>
              </a:lnSpc>
              <a:spcBef>
                <a:spcPts val="0"/>
              </a:spcBef>
              <a:spcAft>
                <a:spcPts val="60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To evaluate the effect of </a:t>
            </a:r>
            <a:r>
              <a:rPr kumimoji="0" lang="en-GB" sz="1800" b="0" i="1"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P. aeruginosa </a:t>
            </a:r>
            <a:r>
              <a:rPr kumimoji="0" lang="en-GB" sz="1800" b="0"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eradication treatment compared with standard care excluding inhaled antibiotics on rate of exacerbations </a:t>
            </a:r>
          </a:p>
        </p:txBody>
      </p:sp>
      <p:sp>
        <p:nvSpPr>
          <p:cNvPr id="2" name="TextBox 1">
            <a:extLst>
              <a:ext uri="{FF2B5EF4-FFF2-40B4-BE49-F238E27FC236}">
                <a16:creationId xmlns:a16="http://schemas.microsoft.com/office/drawing/2014/main" id="{55E9EAD4-19F6-2645-4ED2-5A60DC275F0E}"/>
              </a:ext>
            </a:extLst>
          </p:cNvPr>
          <p:cNvSpPr txBox="1"/>
          <p:nvPr/>
        </p:nvSpPr>
        <p:spPr>
          <a:xfrm>
            <a:off x="492369" y="2093655"/>
            <a:ext cx="10041622" cy="1754326"/>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Outcome Measure:</a:t>
            </a:r>
          </a:p>
          <a:p>
            <a:r>
              <a:rPr lang="en-GB" dirty="0">
                <a:latin typeface="Arial" panose="020B0604020202020204" pitchFamily="34" charset="0"/>
                <a:cs typeface="Arial" panose="020B0604020202020204" pitchFamily="34" charset="0"/>
              </a:rPr>
              <a:t>Frequency of pulmonary exacerbations (EMBARC definition)</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Timepoint</a:t>
            </a:r>
          </a:p>
          <a:p>
            <a:r>
              <a:rPr lang="en-GB" dirty="0">
                <a:latin typeface="Arial" panose="020B0604020202020204" pitchFamily="34" charset="0"/>
                <a:cs typeface="Arial" panose="020B0604020202020204" pitchFamily="34" charset="0"/>
              </a:rPr>
              <a:t>From day 0 to week 104 (2 years, end of trial)</a:t>
            </a:r>
            <a:r>
              <a:rPr lang="en-GB" dirty="0"/>
              <a:t>	</a:t>
            </a:r>
          </a:p>
          <a:p>
            <a:endParaRPr lang="en-GB" dirty="0"/>
          </a:p>
        </p:txBody>
      </p:sp>
      <p:sp>
        <p:nvSpPr>
          <p:cNvPr id="4" name="TextBox 3">
            <a:extLst>
              <a:ext uri="{FF2B5EF4-FFF2-40B4-BE49-F238E27FC236}">
                <a16:creationId xmlns:a16="http://schemas.microsoft.com/office/drawing/2014/main" id="{8112364A-DB87-0D86-04CC-A0C3E6A214F8}"/>
              </a:ext>
            </a:extLst>
          </p:cNvPr>
          <p:cNvSpPr txBox="1"/>
          <p:nvPr/>
        </p:nvSpPr>
        <p:spPr>
          <a:xfrm>
            <a:off x="492368" y="4143286"/>
            <a:ext cx="11207261" cy="1754326"/>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Research Questions </a:t>
            </a:r>
            <a:endParaRPr lang="en-GB" dirty="0">
              <a:latin typeface="Arial" panose="020B0604020202020204" pitchFamily="34" charset="0"/>
              <a:cs typeface="Arial" panose="020B0604020202020204" pitchFamily="34" charset="0"/>
            </a:endParaRPr>
          </a:p>
          <a:p>
            <a:pPr marL="342900" indent="-342900">
              <a:buAutoNum type="arabicParenR"/>
            </a:pPr>
            <a:r>
              <a:rPr lang="en-GB" dirty="0">
                <a:latin typeface="Arial" panose="020B0604020202020204" pitchFamily="34" charset="0"/>
                <a:cs typeface="Arial" panose="020B0604020202020204" pitchFamily="34" charset="0"/>
              </a:rPr>
              <a:t>Is there a difference in the rate of exacerbations over 24 months in patients given </a:t>
            </a:r>
            <a:r>
              <a:rPr lang="en-GB" i="1" dirty="0">
                <a:latin typeface="Arial" panose="020B0604020202020204" pitchFamily="34" charset="0"/>
                <a:cs typeface="Arial" panose="020B0604020202020204" pitchFamily="34" charset="0"/>
              </a:rPr>
              <a:t>P. aeruginosa </a:t>
            </a:r>
            <a:r>
              <a:rPr lang="en-GB" dirty="0">
                <a:latin typeface="Arial" panose="020B0604020202020204" pitchFamily="34" charset="0"/>
                <a:cs typeface="Arial" panose="020B0604020202020204" pitchFamily="34" charset="0"/>
              </a:rPr>
              <a:t>eradication treatment compared to patients receiving background therapy only?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2) What are the costs and consequences of </a:t>
            </a:r>
            <a:r>
              <a:rPr lang="en-GB" i="1" dirty="0">
                <a:latin typeface="Arial" panose="020B0604020202020204" pitchFamily="34" charset="0"/>
                <a:cs typeface="Arial" panose="020B0604020202020204" pitchFamily="34" charset="0"/>
              </a:rPr>
              <a:t>P. aeruginosa </a:t>
            </a:r>
            <a:r>
              <a:rPr lang="en-GB" dirty="0">
                <a:latin typeface="Arial" panose="020B0604020202020204" pitchFamily="34" charset="0"/>
                <a:cs typeface="Arial" panose="020B0604020202020204" pitchFamily="34" charset="0"/>
              </a:rPr>
              <a:t>eradication treatment and is it cost-effective when compared to patients receiving background therapy only? </a:t>
            </a:r>
          </a:p>
        </p:txBody>
      </p:sp>
      <p:sp>
        <p:nvSpPr>
          <p:cNvPr id="6" name="Slide Number Placeholder 5">
            <a:extLst>
              <a:ext uri="{FF2B5EF4-FFF2-40B4-BE49-F238E27FC236}">
                <a16:creationId xmlns:a16="http://schemas.microsoft.com/office/drawing/2014/main" id="{A8E06445-8AE1-E469-D79B-3058E0F40570}"/>
              </a:ext>
            </a:extLst>
          </p:cNvPr>
          <p:cNvSpPr>
            <a:spLocks noGrp="1"/>
          </p:cNvSpPr>
          <p:nvPr>
            <p:ph type="sldNum" sz="quarter" idx="12"/>
          </p:nvPr>
        </p:nvSpPr>
        <p:spPr/>
        <p:txBody>
          <a:bodyPr/>
          <a:lstStyle/>
          <a:p>
            <a:fld id="{8DC25873-D336-487A-A319-996D5E8BF626}" type="slidenum">
              <a:rPr lang="en-GB" smtClean="0"/>
              <a:t>6</a:t>
            </a:fld>
            <a:endParaRPr lang="en-GB" dirty="0"/>
          </a:p>
        </p:txBody>
      </p:sp>
      <p:pic>
        <p:nvPicPr>
          <p:cNvPr id="3" name="Picture 2">
            <a:extLst>
              <a:ext uri="{FF2B5EF4-FFF2-40B4-BE49-F238E27FC236}">
                <a16:creationId xmlns:a16="http://schemas.microsoft.com/office/drawing/2014/main" id="{C2B7FD7F-015B-8828-ADC5-AC30CD781A3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67453" y="115013"/>
            <a:ext cx="4432176" cy="688908"/>
          </a:xfrm>
          <a:prstGeom prst="rect">
            <a:avLst/>
          </a:prstGeom>
        </p:spPr>
      </p:pic>
    </p:spTree>
    <p:extLst>
      <p:ext uri="{BB962C8B-B14F-4D97-AF65-F5344CB8AC3E}">
        <p14:creationId xmlns:p14="http://schemas.microsoft.com/office/powerpoint/2010/main" val="311941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17DE3C-EABA-55FF-71DD-AFCE2DBBC904}"/>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Secondary Objectives</a:t>
            </a:r>
          </a:p>
        </p:txBody>
      </p:sp>
      <p:graphicFrame>
        <p:nvGraphicFramePr>
          <p:cNvPr id="8" name="Table 7">
            <a:extLst>
              <a:ext uri="{FF2B5EF4-FFF2-40B4-BE49-F238E27FC236}">
                <a16:creationId xmlns:a16="http://schemas.microsoft.com/office/drawing/2014/main" id="{7907C741-A994-4059-831A-78484DA5BDB1}"/>
              </a:ext>
            </a:extLst>
          </p:cNvPr>
          <p:cNvGraphicFramePr>
            <a:graphicFrameLocks noGrp="1"/>
          </p:cNvGraphicFramePr>
          <p:nvPr>
            <p:extLst>
              <p:ext uri="{D42A27DB-BD31-4B8C-83A1-F6EECF244321}">
                <p14:modId xmlns:p14="http://schemas.microsoft.com/office/powerpoint/2010/main" val="536915283"/>
              </p:ext>
            </p:extLst>
          </p:nvPr>
        </p:nvGraphicFramePr>
        <p:xfrm>
          <a:off x="217605" y="695720"/>
          <a:ext cx="11549402" cy="5745443"/>
        </p:xfrm>
        <a:graphic>
          <a:graphicData uri="http://schemas.openxmlformats.org/drawingml/2006/table">
            <a:tbl>
              <a:tblPr firstRow="1" firstCol="1" bandRow="1" bandCol="1">
                <a:solidFill>
                  <a:schemeClr val="accent6">
                    <a:lumMod val="20000"/>
                    <a:lumOff val="80000"/>
                  </a:schemeClr>
                </a:solidFill>
                <a:tableStyleId>{5940675A-B579-460E-94D1-54222C63F5DA}</a:tableStyleId>
              </a:tblPr>
              <a:tblGrid>
                <a:gridCol w="5784226">
                  <a:extLst>
                    <a:ext uri="{9D8B030D-6E8A-4147-A177-3AD203B41FA5}">
                      <a16:colId xmlns:a16="http://schemas.microsoft.com/office/drawing/2014/main" val="3310928894"/>
                    </a:ext>
                  </a:extLst>
                </a:gridCol>
                <a:gridCol w="5765176">
                  <a:extLst>
                    <a:ext uri="{9D8B030D-6E8A-4147-A177-3AD203B41FA5}">
                      <a16:colId xmlns:a16="http://schemas.microsoft.com/office/drawing/2014/main" val="3635185114"/>
                    </a:ext>
                  </a:extLst>
                </a:gridCol>
              </a:tblGrid>
              <a:tr h="268903">
                <a:tc gridSpan="2">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chemeClr val="bg1"/>
                          </a:solidFill>
                          <a:effectLst/>
                          <a:latin typeface="Arial" panose="020B0604020202020204" pitchFamily="34" charset="0"/>
                          <a:cs typeface="Arial" panose="020B0604020202020204" pitchFamily="34" charset="0"/>
                        </a:rPr>
                        <a:t>Secondary Objectives</a:t>
                      </a:r>
                      <a:endPar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46934" marR="46934" marT="0" marB="0">
                    <a:solidFill>
                      <a:srgbClr val="309365"/>
                    </a:solidFill>
                  </a:tcPr>
                </a:tc>
                <a:tc hMerge="1">
                  <a:txBody>
                    <a:bodyPr/>
                    <a:lstStyle/>
                    <a:p>
                      <a:endParaRPr lang="en-GB"/>
                    </a:p>
                  </a:txBody>
                  <a:tcPr/>
                </a:tc>
                <a:extLst>
                  <a:ext uri="{0D108BD9-81ED-4DB2-BD59-A6C34878D82A}">
                    <a16:rowId xmlns:a16="http://schemas.microsoft.com/office/drawing/2014/main" val="3384338249"/>
                  </a:ext>
                </a:extLst>
              </a:tr>
              <a:tr h="244208">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Objective</a:t>
                      </a:r>
                    </a:p>
                  </a:txBody>
                  <a:tcPr marL="46934" marR="46934" marT="0" marB="0">
                    <a:solidFill>
                      <a:schemeClr val="accent6">
                        <a:lumMod val="60000"/>
                        <a:lumOff val="40000"/>
                      </a:schemeClr>
                    </a:solidFill>
                  </a:tcPr>
                </a:tc>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Outcome measure</a:t>
                      </a:r>
                    </a:p>
                  </a:txBody>
                  <a:tcPr marL="46934" marR="46934" marT="0" marB="0">
                    <a:solidFill>
                      <a:schemeClr val="accent6">
                        <a:lumMod val="60000"/>
                        <a:lumOff val="40000"/>
                      </a:schemeClr>
                    </a:solidFill>
                  </a:tcPr>
                </a:tc>
                <a:extLst>
                  <a:ext uri="{0D108BD9-81ED-4DB2-BD59-A6C34878D82A}">
                    <a16:rowId xmlns:a16="http://schemas.microsoft.com/office/drawing/2014/main" val="2464183722"/>
                  </a:ext>
                </a:extLst>
              </a:tr>
              <a:tr h="396000">
                <a:tc rowSpan="3">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a:t>
                      </a:r>
                      <a:r>
                        <a:rPr lang="en-GB" sz="1200" b="1"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cost-effectiveness</a:t>
                      </a: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 of </a:t>
                      </a:r>
                      <a:r>
                        <a:rPr lang="en-GB" sz="1200" i="1"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a:t>
                      </a:r>
                      <a:endPar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Frequency of pulmonary exacerbations (EMBARC definition)</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8758897"/>
                  </a:ext>
                </a:extLst>
              </a:tr>
              <a:tr h="396000">
                <a:tc vMerge="1">
                  <a:txBody>
                    <a:bodyPr/>
                    <a:lstStyle/>
                    <a:p>
                      <a:endParaRPr lang="en-GB"/>
                    </a:p>
                  </a:txBody>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Incremental cost per exacerbation prevented</a:t>
                      </a:r>
                      <a:endPar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1228052"/>
                  </a:ext>
                </a:extLst>
              </a:tr>
              <a:tr h="396000">
                <a:tc vMerge="1">
                  <a:txBody>
                    <a:bodyPr/>
                    <a:lstStyle/>
                    <a:p>
                      <a:endParaRPr lang="en-GB"/>
                    </a:p>
                  </a:txBody>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Incremental cost per quality adjusted life year (QALY) gained.</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9770259"/>
                  </a:ext>
                </a:extLst>
              </a:tr>
              <a:tr h="612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of </a:t>
                      </a:r>
                      <a:r>
                        <a:rPr lang="en-GB" sz="1200" b="1"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Frequency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isolation in sputum samples</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9549068"/>
                  </a:ext>
                </a:extLst>
              </a:tr>
              <a:tr h="612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hospitalisation</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Hospitalisations for severe exacerbations </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02880278"/>
                  </a:ext>
                </a:extLst>
              </a:tr>
              <a:tr h="396000">
                <a:tc rowSpan="4">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quality of life</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Quality of life-bronchiectasis (QOL-B) respiratory symptom scale</a:t>
                      </a:r>
                    </a:p>
                  </a:txBody>
                  <a:tcPr marL="68580" marR="68580" marT="0" marB="0"/>
                </a:tc>
                <a:extLst>
                  <a:ext uri="{0D108BD9-81ED-4DB2-BD59-A6C34878D82A}">
                    <a16:rowId xmlns:a16="http://schemas.microsoft.com/office/drawing/2014/main" val="3029386513"/>
                  </a:ext>
                </a:extLst>
              </a:tr>
              <a:tr h="396000">
                <a:tc vMerge="1">
                  <a:txBody>
                    <a:bodyPr/>
                    <a:lstStyle/>
                    <a:p>
                      <a:endParaRPr lang="en-GB"/>
                    </a:p>
                  </a:txBody>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Chronic Airways Assessment Test (CAAT)</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1229577"/>
                  </a:ext>
                </a:extLst>
              </a:tr>
              <a:tr h="396000">
                <a:tc vMerge="1">
                  <a:txBody>
                    <a:bodyPr/>
                    <a:lstStyle/>
                    <a:p>
                      <a:endParaRPr lang="en-GB"/>
                    </a:p>
                  </a:txBody>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Quality of life using the EQ-5D-5L</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098346"/>
                  </a:ext>
                </a:extLst>
              </a:tr>
              <a:tr h="396000">
                <a:tc vMerge="1">
                  <a:txBody>
                    <a:bodyPr/>
                    <a:lstStyle/>
                    <a:p>
                      <a:endParaRPr lang="en-GB"/>
                    </a:p>
                  </a:txBody>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Bronchiectasis exacerbation and symptom tool (BEST) diary</a:t>
                      </a:r>
                    </a:p>
                  </a:txBody>
                  <a:tcPr marL="68580" marR="68580" marT="0" marB="0"/>
                </a:tc>
                <a:extLst>
                  <a:ext uri="{0D108BD9-81ED-4DB2-BD59-A6C34878D82A}">
                    <a16:rowId xmlns:a16="http://schemas.microsoft.com/office/drawing/2014/main" val="3752617515"/>
                  </a:ext>
                </a:extLst>
              </a:tr>
              <a:tr h="612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reinfection rates</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Time to reinfection (isolation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 after a first negative sputum sample)</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3008502"/>
                  </a:ext>
                </a:extLst>
              </a:tr>
              <a:tr h="612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antibiotic use</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Total days of antibiotic use</a:t>
                      </a:r>
                      <a:endPar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65913457"/>
                  </a:ext>
                </a:extLst>
              </a:tr>
            </a:tbl>
          </a:graphicData>
        </a:graphic>
      </p:graphicFrame>
      <p:pic>
        <p:nvPicPr>
          <p:cNvPr id="2" name="Picture 1">
            <a:extLst>
              <a:ext uri="{FF2B5EF4-FFF2-40B4-BE49-F238E27FC236}">
                <a16:creationId xmlns:a16="http://schemas.microsoft.com/office/drawing/2014/main" id="{7BAC8E5D-CC96-68CB-F359-0047A146E3E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334831" y="0"/>
            <a:ext cx="4432176" cy="688908"/>
          </a:xfrm>
          <a:prstGeom prst="rect">
            <a:avLst/>
          </a:prstGeom>
        </p:spPr>
      </p:pic>
      <p:sp>
        <p:nvSpPr>
          <p:cNvPr id="9" name="Slide Number Placeholder 8">
            <a:extLst>
              <a:ext uri="{FF2B5EF4-FFF2-40B4-BE49-F238E27FC236}">
                <a16:creationId xmlns:a16="http://schemas.microsoft.com/office/drawing/2014/main" id="{4561C86C-D501-4811-B918-5DCFA7EEA723}"/>
              </a:ext>
            </a:extLst>
          </p:cNvPr>
          <p:cNvSpPr>
            <a:spLocks noGrp="1"/>
          </p:cNvSpPr>
          <p:nvPr>
            <p:ph type="sldNum" sz="quarter" idx="12"/>
          </p:nvPr>
        </p:nvSpPr>
        <p:spPr/>
        <p:txBody>
          <a:bodyPr/>
          <a:lstStyle/>
          <a:p>
            <a:fld id="{8DC25873-D336-487A-A319-996D5E8BF626}" type="slidenum">
              <a:rPr lang="en-GB" smtClean="0"/>
              <a:t>7</a:t>
            </a:fld>
            <a:endParaRPr lang="en-GB"/>
          </a:p>
        </p:txBody>
      </p:sp>
    </p:spTree>
    <p:extLst>
      <p:ext uri="{BB962C8B-B14F-4D97-AF65-F5344CB8AC3E}">
        <p14:creationId xmlns:p14="http://schemas.microsoft.com/office/powerpoint/2010/main" val="2651717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A5432-C16C-D6F2-F480-8F8B5E2C4BB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5C492BB-5911-BE80-324F-B61368A44356}"/>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Secondary Objectives part 2</a:t>
            </a:r>
          </a:p>
        </p:txBody>
      </p:sp>
      <p:sp>
        <p:nvSpPr>
          <p:cNvPr id="6" name="Rectangle 1">
            <a:extLst>
              <a:ext uri="{FF2B5EF4-FFF2-40B4-BE49-F238E27FC236}">
                <a16:creationId xmlns:a16="http://schemas.microsoft.com/office/drawing/2014/main" id="{A274EEC0-9BBE-2920-EC8E-29C53E9FA566}"/>
              </a:ext>
              <a:ext uri="{C183D7F6-B498-43B3-948B-1728B52AA6E4}">
                <adec:decorative xmlns:adec="http://schemas.microsoft.com/office/drawing/2017/decorative" val="1"/>
              </a:ext>
            </a:extLst>
          </p:cNvPr>
          <p:cNvSpPr>
            <a:spLocks noChangeArrowheads="1"/>
          </p:cNvSpPr>
          <p:nvPr/>
        </p:nvSpPr>
        <p:spPr bwMode="auto">
          <a:xfrm>
            <a:off x="5457092" y="196362"/>
            <a:ext cx="14609459" cy="584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8" name="Table 7">
            <a:extLst>
              <a:ext uri="{FF2B5EF4-FFF2-40B4-BE49-F238E27FC236}">
                <a16:creationId xmlns:a16="http://schemas.microsoft.com/office/drawing/2014/main" id="{1BFD54AB-4DBC-FD43-33A2-B79D39EAD7E9}"/>
              </a:ext>
            </a:extLst>
          </p:cNvPr>
          <p:cNvGraphicFramePr>
            <a:graphicFrameLocks noGrp="1"/>
          </p:cNvGraphicFramePr>
          <p:nvPr>
            <p:extLst>
              <p:ext uri="{D42A27DB-BD31-4B8C-83A1-F6EECF244321}">
                <p14:modId xmlns:p14="http://schemas.microsoft.com/office/powerpoint/2010/main" val="2245997794"/>
              </p:ext>
            </p:extLst>
          </p:nvPr>
        </p:nvGraphicFramePr>
        <p:xfrm>
          <a:off x="371559" y="751957"/>
          <a:ext cx="10982241" cy="5694599"/>
        </p:xfrm>
        <a:graphic>
          <a:graphicData uri="http://schemas.openxmlformats.org/drawingml/2006/table">
            <a:tbl>
              <a:tblPr firstRow="1" firstCol="1" bandRow="1" bandCol="1">
                <a:tableStyleId>{5940675A-B579-460E-94D1-54222C63F5DA}</a:tableStyleId>
              </a:tblPr>
              <a:tblGrid>
                <a:gridCol w="5768216">
                  <a:extLst>
                    <a:ext uri="{9D8B030D-6E8A-4147-A177-3AD203B41FA5}">
                      <a16:colId xmlns:a16="http://schemas.microsoft.com/office/drawing/2014/main" val="3310928894"/>
                    </a:ext>
                  </a:extLst>
                </a:gridCol>
                <a:gridCol w="5214025">
                  <a:extLst>
                    <a:ext uri="{9D8B030D-6E8A-4147-A177-3AD203B41FA5}">
                      <a16:colId xmlns:a16="http://schemas.microsoft.com/office/drawing/2014/main" val="1938641243"/>
                    </a:ext>
                  </a:extLst>
                </a:gridCol>
              </a:tblGrid>
              <a:tr h="244208">
                <a:tc gridSpan="2">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chemeClr val="bg1"/>
                          </a:solidFill>
                          <a:effectLst/>
                          <a:latin typeface="Arial" panose="020B0604020202020204" pitchFamily="34" charset="0"/>
                          <a:cs typeface="Arial" panose="020B0604020202020204" pitchFamily="34" charset="0"/>
                        </a:rPr>
                        <a:t>Secondary Objectives</a:t>
                      </a:r>
                      <a:endPar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46934" marR="46934" marT="0" marB="0">
                    <a:solidFill>
                      <a:srgbClr val="309365"/>
                    </a:solidFill>
                  </a:tcPr>
                </a:tc>
                <a:tc hMerge="1">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endParaRPr lang="en-GB" sz="1600" b="1">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46934" marR="46934" marT="0" marB="0">
                    <a:solidFill>
                      <a:schemeClr val="accent1">
                        <a:lumMod val="75000"/>
                      </a:schemeClr>
                    </a:solidFill>
                  </a:tcPr>
                </a:tc>
                <a:extLst>
                  <a:ext uri="{0D108BD9-81ED-4DB2-BD59-A6C34878D82A}">
                    <a16:rowId xmlns:a16="http://schemas.microsoft.com/office/drawing/2014/main" val="3384338249"/>
                  </a:ext>
                </a:extLst>
              </a:tr>
              <a:tr h="244208">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Objective</a:t>
                      </a:r>
                    </a:p>
                  </a:txBody>
                  <a:tcPr marL="46934" marR="46934" marT="0" marB="0">
                    <a:solidFill>
                      <a:schemeClr val="accent6">
                        <a:lumMod val="60000"/>
                        <a:lumOff val="40000"/>
                      </a:schemeClr>
                    </a:solidFill>
                  </a:tcPr>
                </a:tc>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Outcome measure</a:t>
                      </a:r>
                    </a:p>
                  </a:txBody>
                  <a:tcPr marL="46934" marR="46934" marT="0" marB="0">
                    <a:solidFill>
                      <a:schemeClr val="accent6">
                        <a:lumMod val="60000"/>
                        <a:lumOff val="40000"/>
                      </a:schemeClr>
                    </a:solidFill>
                  </a:tcPr>
                </a:tc>
                <a:extLst>
                  <a:ext uri="{0D108BD9-81ED-4DB2-BD59-A6C34878D82A}">
                    <a16:rowId xmlns:a16="http://schemas.microsoft.com/office/drawing/2014/main" val="2464183722"/>
                  </a:ext>
                </a:extLst>
              </a:tr>
              <a:tr h="648000">
                <a:tc>
                  <a:txBody>
                    <a:bodyPr/>
                    <a:lstStyle/>
                    <a:p>
                      <a:pPr marL="0" marR="0" lvl="0" indent="0" algn="l" defTabSz="914400" rtl="0" eaLnBrk="1" fontAlgn="auto" latinLnBrk="0" hangingPunct="1">
                        <a:lnSpc>
                          <a:spcPct val="115000"/>
                        </a:lnSpc>
                        <a:spcBef>
                          <a:spcPts val="0"/>
                        </a:spcBef>
                        <a:spcAft>
                          <a:spcPts val="600"/>
                        </a:spcAft>
                        <a:buClrTx/>
                        <a:buSzTx/>
                        <a:buFontTx/>
                        <a:buNone/>
                        <a:tabLst>
                          <a:tab pos="1143000" algn="l"/>
                          <a:tab pos="1600200" algn="l"/>
                          <a:tab pos="2057400" algn="l"/>
                          <a:tab pos="2514600" algn="l"/>
                          <a:tab pos="2971800" algn="l"/>
                          <a:tab pos="3429000" algn="l"/>
                          <a:tab pos="3886200" algn="l"/>
                          <a:tab pos="4343400" algn="l"/>
                          <a:tab pos="4800600" algn="l"/>
                          <a:tab pos="5257800" algn="l"/>
                          <a:tab pos="5715000" algn="l"/>
                        </a:tabLst>
                        <a:defRPr/>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antibiotic resistance</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lvl="0" indent="0" algn="l" defTabSz="914400" rtl="0" eaLnBrk="1" fontAlgn="auto" latinLnBrk="0" hangingPunct="1">
                        <a:lnSpc>
                          <a:spcPct val="115000"/>
                        </a:lnSpc>
                        <a:spcBef>
                          <a:spcPts val="0"/>
                        </a:spcBef>
                        <a:spcAft>
                          <a:spcPts val="600"/>
                        </a:spcAft>
                        <a:buClrTx/>
                        <a:buSzTx/>
                        <a:buFontTx/>
                        <a:buNone/>
                        <a:tabLst>
                          <a:tab pos="1143000" algn="l"/>
                          <a:tab pos="1600200" algn="l"/>
                          <a:tab pos="2057400" algn="l"/>
                          <a:tab pos="2514600" algn="l"/>
                          <a:tab pos="2971800" algn="l"/>
                          <a:tab pos="3429000" algn="l"/>
                          <a:tab pos="3886200" algn="l"/>
                          <a:tab pos="4343400" algn="l"/>
                          <a:tab pos="4800600" algn="l"/>
                          <a:tab pos="5257800" algn="l"/>
                          <a:tab pos="5715000" algn="l"/>
                        </a:tabLst>
                        <a:defRPr/>
                      </a:pP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antibiotic resistance</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1766268796"/>
                  </a:ext>
                </a:extLst>
              </a:tr>
              <a:tr h="648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healthcare usage</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All-cause healthcare contacts</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1628758897"/>
                  </a:ext>
                </a:extLst>
              </a:tr>
              <a:tr h="648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a:t>
                      </a:r>
                      <a:r>
                        <a:rPr lang="en-GB" sz="1200" b="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on</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 death</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All-cause mortality</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1049549068"/>
                  </a:ext>
                </a:extLst>
              </a:tr>
              <a:tr h="648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adherence to treatment</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Treatment adherence</a:t>
                      </a:r>
                      <a:endPar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702880278"/>
                  </a:ext>
                </a:extLst>
              </a:tr>
              <a:tr h="648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safety</a:t>
                      </a:r>
                      <a:endParaRPr lang="en-GB" sz="1200" b="1">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Frequency of adverse events (AEs) and serious adverse events (SAEs)</a:t>
                      </a:r>
                    </a:p>
                  </a:txBody>
                  <a:tcPr marL="68580" marR="68580" marT="0" marB="0">
                    <a:solidFill>
                      <a:schemeClr val="accent6">
                        <a:lumMod val="20000"/>
                        <a:lumOff val="80000"/>
                      </a:schemeClr>
                    </a:solidFill>
                  </a:tcPr>
                </a:tc>
                <a:extLst>
                  <a:ext uri="{0D108BD9-81ED-4DB2-BD59-A6C34878D82A}">
                    <a16:rowId xmlns:a16="http://schemas.microsoft.com/office/drawing/2014/main" val="3029386513"/>
                  </a:ext>
                </a:extLst>
              </a:tr>
              <a:tr h="792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effect of </a:t>
                      </a:r>
                      <a:r>
                        <a:rPr lang="en-GB" sz="1200" i="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eradication treatment compared with standard care excluding inhaled antibiotics on use of </a:t>
                      </a:r>
                      <a:r>
                        <a:rPr lang="en-GB" sz="1200" b="1">
                          <a:solidFill>
                            <a:srgbClr val="000000"/>
                          </a:solidFill>
                          <a:effectLst/>
                          <a:latin typeface="Arial" panose="020B0604020202020204" pitchFamily="34" charset="0"/>
                          <a:ea typeface="Times New Roman" panose="02020603050405020304" pitchFamily="18" charset="0"/>
                          <a:cs typeface="Calibri" panose="020F0502020204030204" pitchFamily="34" charset="0"/>
                        </a:rPr>
                        <a:t>long term inhaled antibiotic treatment</a:t>
                      </a: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Time to commencement of long term inhaled antibiotic treatment</a:t>
                      </a:r>
                      <a:endPar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903008502"/>
                  </a:ext>
                </a:extLst>
              </a:tr>
              <a:tr h="330740">
                <a:tc gridSpan="2">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FFFFFF"/>
                          </a:solidFill>
                          <a:effectLst/>
                          <a:latin typeface="Arial" panose="020B0604020202020204" pitchFamily="34" charset="0"/>
                          <a:ea typeface="Times New Roman" panose="02020603050405020304" pitchFamily="18" charset="0"/>
                          <a:cs typeface="Calibri" panose="020F0502020204030204" pitchFamily="34" charset="0"/>
                        </a:rPr>
                        <a:t>Exploratory Objectives</a:t>
                      </a:r>
                      <a:endParaRPr lang="en-GB" sz="160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rgbClr val="309365"/>
                    </a:solidFill>
                  </a:tcPr>
                </a:tc>
                <a:tc hMerge="1">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endParaRPr lang="en-GB" sz="1600">
                        <a:solidFill>
                          <a:srgbClr val="FFFFFF"/>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75000"/>
                      </a:schemeClr>
                    </a:solidFill>
                  </a:tcPr>
                </a:tc>
                <a:extLst>
                  <a:ext uri="{0D108BD9-81ED-4DB2-BD59-A6C34878D82A}">
                    <a16:rowId xmlns:a16="http://schemas.microsoft.com/office/drawing/2014/main" val="2765913457"/>
                  </a:ext>
                </a:extLst>
              </a:tr>
              <a:tr h="278779">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Objective</a:t>
                      </a:r>
                    </a:p>
                  </a:txBody>
                  <a:tcPr marL="46934" marR="46934" marT="0" marB="0">
                    <a:solidFill>
                      <a:schemeClr val="accent6">
                        <a:lumMod val="60000"/>
                        <a:lumOff val="40000"/>
                      </a:schemeClr>
                    </a:solidFill>
                  </a:tcPr>
                </a:tc>
                <a:tc>
                  <a:txBody>
                    <a:bodyPr/>
                    <a:lstStyle/>
                    <a:p>
                      <a:pPr>
                        <a:lnSpc>
                          <a:spcPct val="115000"/>
                        </a:lnSpc>
                        <a:spcAft>
                          <a:spcPts val="600"/>
                        </a:spcAft>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600" b="1" dirty="0">
                          <a:solidFill>
                            <a:srgbClr val="6A6A6A"/>
                          </a:solidFill>
                          <a:effectLst/>
                          <a:latin typeface="Arial" panose="020B0604020202020204" pitchFamily="34" charset="0"/>
                          <a:ea typeface="Calibri" panose="020F0502020204030204" pitchFamily="34" charset="0"/>
                          <a:cs typeface="Arial" panose="020B0604020202020204" pitchFamily="34" charset="0"/>
                        </a:rPr>
                        <a:t>Outcome measure</a:t>
                      </a:r>
                    </a:p>
                  </a:txBody>
                  <a:tcPr marL="46934" marR="46934" marT="0" marB="0">
                    <a:solidFill>
                      <a:schemeClr val="accent6">
                        <a:lumMod val="60000"/>
                        <a:lumOff val="40000"/>
                      </a:schemeClr>
                    </a:solidFill>
                  </a:tcPr>
                </a:tc>
                <a:extLst>
                  <a:ext uri="{0D108BD9-81ED-4DB2-BD59-A6C34878D82A}">
                    <a16:rowId xmlns:a16="http://schemas.microsoft.com/office/drawing/2014/main" val="356663916"/>
                  </a:ext>
                </a:extLst>
              </a:tr>
              <a:tr h="540000">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To evaluate the detection of </a:t>
                      </a:r>
                      <a:r>
                        <a:rPr lang="en-GB" sz="1200" i="1"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a:t>
                      </a: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 using molecular laboratory methods</a:t>
                      </a:r>
                    </a:p>
                  </a:txBody>
                  <a:tcPr marL="68580" marR="68580" marT="0" marB="0">
                    <a:solidFill>
                      <a:schemeClr val="accent6">
                        <a:lumMod val="20000"/>
                        <a:lumOff val="80000"/>
                      </a:schemeClr>
                    </a:solidFill>
                  </a:tcPr>
                </a:tc>
                <a:tc>
                  <a:txBody>
                    <a:bodyPr/>
                    <a:lstStyle/>
                    <a:p>
                      <a:pPr>
                        <a:lnSpc>
                          <a:spcPct val="115000"/>
                        </a:lnSpc>
                        <a:spcAft>
                          <a:spcPts val="600"/>
                        </a:spcAft>
                        <a:buNone/>
                        <a:tabLst>
                          <a:tab pos="1143000" algn="l"/>
                          <a:tab pos="1600200" algn="l"/>
                          <a:tab pos="2057400" algn="l"/>
                          <a:tab pos="2514600" algn="l"/>
                          <a:tab pos="2971800" algn="l"/>
                          <a:tab pos="3429000" algn="l"/>
                          <a:tab pos="3886200" algn="l"/>
                          <a:tab pos="4343400" algn="l"/>
                          <a:tab pos="4800600" algn="l"/>
                          <a:tab pos="5257800" algn="l"/>
                          <a:tab pos="5715000" algn="l"/>
                        </a:tabLst>
                      </a:pPr>
                      <a:r>
                        <a:rPr lang="en-GB" sz="1200" i="1"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P. aeruginosa </a:t>
                      </a:r>
                      <a:r>
                        <a:rPr lang="en-GB" sz="1200" dirty="0">
                          <a:solidFill>
                            <a:srgbClr val="000000"/>
                          </a:solidFill>
                          <a:effectLst/>
                          <a:latin typeface="Arial" panose="020B0604020202020204" pitchFamily="34" charset="0"/>
                          <a:ea typeface="Times New Roman" panose="02020603050405020304" pitchFamily="18" charset="0"/>
                          <a:cs typeface="Calibri" panose="020F0502020204030204" pitchFamily="34" charset="0"/>
                        </a:rPr>
                        <a:t>abundance measured by molecular laboratory tests</a:t>
                      </a:r>
                      <a:endParaRPr lang="en-GB"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1074949181"/>
                  </a:ext>
                </a:extLst>
              </a:tr>
            </a:tbl>
          </a:graphicData>
        </a:graphic>
      </p:graphicFrame>
      <p:sp>
        <p:nvSpPr>
          <p:cNvPr id="9" name="Slide Number Placeholder 8">
            <a:extLst>
              <a:ext uri="{FF2B5EF4-FFF2-40B4-BE49-F238E27FC236}">
                <a16:creationId xmlns:a16="http://schemas.microsoft.com/office/drawing/2014/main" id="{0FF42FD5-6C7E-E25E-5695-2ACCEE5987F0}"/>
              </a:ext>
            </a:extLst>
          </p:cNvPr>
          <p:cNvSpPr>
            <a:spLocks noGrp="1"/>
          </p:cNvSpPr>
          <p:nvPr>
            <p:ph type="sldNum" sz="quarter" idx="12"/>
          </p:nvPr>
        </p:nvSpPr>
        <p:spPr/>
        <p:txBody>
          <a:bodyPr/>
          <a:lstStyle/>
          <a:p>
            <a:fld id="{8DC25873-D336-487A-A319-996D5E8BF626}" type="slidenum">
              <a:rPr lang="en-GB" smtClean="0"/>
              <a:t>8</a:t>
            </a:fld>
            <a:endParaRPr lang="en-GB"/>
          </a:p>
        </p:txBody>
      </p:sp>
      <p:pic>
        <p:nvPicPr>
          <p:cNvPr id="2" name="Picture 1">
            <a:extLst>
              <a:ext uri="{FF2B5EF4-FFF2-40B4-BE49-F238E27FC236}">
                <a16:creationId xmlns:a16="http://schemas.microsoft.com/office/drawing/2014/main" id="{22CD364E-4AF0-5993-9AF5-74B0D6C2B81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921624" y="0"/>
            <a:ext cx="4432176" cy="688908"/>
          </a:xfrm>
          <a:prstGeom prst="rect">
            <a:avLst/>
          </a:prstGeom>
        </p:spPr>
      </p:pic>
    </p:spTree>
    <p:extLst>
      <p:ext uri="{BB962C8B-B14F-4D97-AF65-F5344CB8AC3E}">
        <p14:creationId xmlns:p14="http://schemas.microsoft.com/office/powerpoint/2010/main" val="491721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CF53B-A30C-1B32-479D-325F4CA8A9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5A8085C-0EC9-3E34-BEEA-5A801D185FE8}"/>
              </a:ext>
            </a:extLst>
          </p:cNvPr>
          <p:cNvSpPr txBox="1">
            <a:spLocks noGrp="1"/>
          </p:cNvSpPr>
          <p:nvPr>
            <p:ph type="title" idx="4294967295"/>
          </p:nvPr>
        </p:nvSpPr>
        <p:spPr>
          <a:xfrm>
            <a:off x="633046" y="586154"/>
            <a:ext cx="10957169" cy="41242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rPr>
              <a:t>Trial timelines</a:t>
            </a:r>
            <a:endParaRPr kumimoji="0" lang="en-GB" sz="3200" b="1" i="0" u="none" strike="noStrike" kern="1200" cap="none" spc="0" normalizeH="0" baseline="0" noProof="0" dirty="0">
              <a:ln>
                <a:noFill/>
              </a:ln>
              <a:solidFill>
                <a:srgbClr val="309365"/>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Recruitment period: from site activation – May 2028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last patient last visit: May 2030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End of trial: November 2030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trial will recruit 326 participants across 50 sites in the UK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NIHR have 18-month pilot phase to review site set up &amp; recruitment 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sng"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Recruitment is key in the first 12 months of the trial</a:t>
            </a:r>
            <a:endParaRPr kumimoji="0" lang="en-GB" sz="2000" b="1" i="0" u="sng"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 name="Slide Number Placeholder 4">
            <a:extLst>
              <a:ext uri="{FF2B5EF4-FFF2-40B4-BE49-F238E27FC236}">
                <a16:creationId xmlns:a16="http://schemas.microsoft.com/office/drawing/2014/main" id="{8185B424-F235-2E2E-F917-64C22083CAA7}"/>
              </a:ext>
            </a:extLst>
          </p:cNvPr>
          <p:cNvSpPr>
            <a:spLocks noGrp="1"/>
          </p:cNvSpPr>
          <p:nvPr>
            <p:ph type="sldNum" sz="quarter" idx="12"/>
          </p:nvPr>
        </p:nvSpPr>
        <p:spPr/>
        <p:txBody>
          <a:bodyPr/>
          <a:lstStyle/>
          <a:p>
            <a:fld id="{8DC25873-D336-487A-A319-996D5E8BF626}" type="slidenum">
              <a:rPr lang="en-GB" smtClean="0"/>
              <a:t>9</a:t>
            </a:fld>
            <a:endParaRPr lang="en-GB"/>
          </a:p>
        </p:txBody>
      </p:sp>
      <p:pic>
        <p:nvPicPr>
          <p:cNvPr id="2" name="Picture 1">
            <a:extLst>
              <a:ext uri="{FF2B5EF4-FFF2-40B4-BE49-F238E27FC236}">
                <a16:creationId xmlns:a16="http://schemas.microsoft.com/office/drawing/2014/main" id="{D5996A4D-3116-90F0-8B1F-C95C1D6DEE9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126778" y="136525"/>
            <a:ext cx="4432176" cy="688908"/>
          </a:xfrm>
          <a:prstGeom prst="rect">
            <a:avLst/>
          </a:prstGeom>
        </p:spPr>
      </p:pic>
    </p:spTree>
    <p:extLst>
      <p:ext uri="{BB962C8B-B14F-4D97-AF65-F5344CB8AC3E}">
        <p14:creationId xmlns:p14="http://schemas.microsoft.com/office/powerpoint/2010/main" val="3212713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f0f797f-fc30-40b0-ba8f-2eda3f87d1fd">
      <Terms xmlns="http://schemas.microsoft.com/office/infopath/2007/PartnerControls"/>
    </lcf76f155ced4ddcb4097134ff3c332f>
    <TaxCatchAll xmlns="cb6a2286-f96f-4f80-9e3c-3c712f41363c" xsi:nil="true"/>
    <date xmlns="7f0f797f-fc30-40b0-ba8f-2eda3f87d1f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2397832A99D214383255139361EE27E" ma:contentTypeVersion="16" ma:contentTypeDescription="Create a new document." ma:contentTypeScope="" ma:versionID="8ec6bbfe3c5f801f511a2e223dbacb7c">
  <xsd:schema xmlns:xsd="http://www.w3.org/2001/XMLSchema" xmlns:xs="http://www.w3.org/2001/XMLSchema" xmlns:p="http://schemas.microsoft.com/office/2006/metadata/properties" xmlns:ns2="7f0f797f-fc30-40b0-ba8f-2eda3f87d1fd" xmlns:ns3="cb6a2286-f96f-4f80-9e3c-3c712f41363c" targetNamespace="http://schemas.microsoft.com/office/2006/metadata/properties" ma:root="true" ma:fieldsID="4db5cc0bd97df227dac9ea00c17beaf8" ns2:_="" ns3:_="">
    <xsd:import namespace="7f0f797f-fc30-40b0-ba8f-2eda3f87d1fd"/>
    <xsd:import namespace="cb6a2286-f96f-4f80-9e3c-3c712f41363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dat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0f797f-fc30-40b0-ba8f-2eda3f87d1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5643730-4106-43af-9ce9-7aa0c1c95a00"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date" ma:index="22" nillable="true" ma:displayName="date" ma:format="DateOnly" ma:internalName="date">
      <xsd:simpleType>
        <xsd:restriction base="dms:DateTim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6a2286-f96f-4f80-9e3c-3c712f41363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60ae714-eeef-4260-8890-bc8536ad6dfd}" ma:internalName="TaxCatchAll" ma:showField="CatchAllData" ma:web="cb6a2286-f96f-4f80-9e3c-3c712f41363c">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71B229-0CF7-43BF-B980-EE4DFEF4BB2E}">
  <ds:schemaRefs>
    <ds:schemaRef ds:uri="http://schemas.microsoft.com/sharepoint/v3/contenttype/forms"/>
  </ds:schemaRefs>
</ds:datastoreItem>
</file>

<file path=customXml/itemProps2.xml><?xml version="1.0" encoding="utf-8"?>
<ds:datastoreItem xmlns:ds="http://schemas.openxmlformats.org/officeDocument/2006/customXml" ds:itemID="{E090EF54-58D6-4E51-AA59-8188692B4305}">
  <ds:schemaRefs>
    <ds:schemaRef ds:uri="7f0f797f-fc30-40b0-ba8f-2eda3f87d1fd"/>
    <ds:schemaRef ds:uri="cb6a2286-f96f-4f80-9e3c-3c712f41363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D569DC5-A1BE-4154-9083-E6FE6F4C03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f0f797f-fc30-40b0-ba8f-2eda3f87d1fd"/>
    <ds:schemaRef ds:uri="cb6a2286-f96f-4f80-9e3c-3c712f413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368</TotalTime>
  <Words>1013</Words>
  <Application>Microsoft Office PowerPoint</Application>
  <PresentationFormat>Widescreen</PresentationFormat>
  <Paragraphs>141</Paragraphs>
  <Slides>10</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Introduction</vt:lpstr>
      <vt:lpstr>Background Bronchiectasis is a debilitating chronic respiratory disease characterised by cough, sputum production and associated with cycles of lung inflammation and infection  Pseudomonas infects the lungs of around 1/3 of all people with bronchiectasis  Pseudomonas can be resistant to many antibiotics, causing infection in the lungs that is difficult to get rid of   This means that people can become permanently infected with Pseudomonas  British Thoracic Society have a conditional recommendation of “eradication treatment”  Combination of systemic (oral or intravenous) antibiotics + 3 months of inhaled antibiotics  No standard approach to treatment &amp; no evidence whether eradication treatment is effective   Testing efficacy of the eradication approach compared to background therapy only</vt:lpstr>
      <vt:lpstr>Trial Design  ESCAPE is categorised as a CTIMP, however not a traditional CTIMP  Randomising to two treatment pathways, using medications already used in routine practice  Due to safety requirements, IMPs for the intervention arm (eradication treatment) are defined in the protocol  Only antibiotics defined in the protocol can be prescribed for the intervention: eradication treatment   Treatment prescribing will be determined by the local clinician following usual practice and the British Thoracic Society Guidelines  Treatments will be issued through routine prescription &amp; NHS pharmacy from local stock    No IMP provided to site, no clinical trial pharmacy involvement </vt:lpstr>
      <vt:lpstr>Treatment allocation  Participants randomised to one of two treatment pathways: Background therapy (comparator) or eradication treatment (intervention)</vt:lpstr>
      <vt:lpstr>Trial Flow Chart</vt:lpstr>
      <vt:lpstr>Primary Objective To evaluate the effect of P. aeruginosa eradication treatment compared with standard care excluding inhaled antibiotics on rate of exacerbations </vt:lpstr>
      <vt:lpstr>Secondary Objectives</vt:lpstr>
      <vt:lpstr>Secondary Objectives part 2</vt:lpstr>
      <vt:lpstr>Trial timelines  Recruitment period: from site activation – May 2028  The last patient last visit: May 2030  End of trial: November 2030  The trial will recruit 326 participants across 50 sites in the UK   NIHR have 18-month pilot phase to review site set up &amp; recruitment rates   Recruitment is key in the first 12 months of the trial</vt:lpstr>
      <vt:lpstr>Contacting trial team  Trial is co-sponsored by University of Dundee &amp; NHS Tayside  Trial management by Tayside Clinical Trials Unit (TCTU) Contract the trial team:  Trial queries: ESCAPE-TM@dundee.ac.uk Data queries: ESCAPE-DM@dundee.ac.uk  Trial coordinator mobile: 07818 511117   Due to large number of sites, please title emails:  ESCAPE (site name) (summary of query) when contacting 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AIR-NET</dc:title>
  <dc:creator>Fiona McLaren-Neil (Staff)</dc:creator>
  <cp:lastModifiedBy>Jack Hinchcliffe (Staff)</cp:lastModifiedBy>
  <cp:revision>1</cp:revision>
  <dcterms:created xsi:type="dcterms:W3CDTF">2021-09-21T07:24:36Z</dcterms:created>
  <dcterms:modified xsi:type="dcterms:W3CDTF">2026-03-10T14:30:01Z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0x01010022397832A99D214383255139361EE27E</vt:lpwstr>
  </property>
  <property fmtid="{D5CDD505-2E9C-101B-9397-08002B2CF9AE}" pid="3" name="Order">
    <vt:r8>430200</vt:r8>
  </property>
  <property fmtid="{D5CDD505-2E9C-101B-9397-08002B2CF9AE}" pid="4" name="MediaServiceImageTags">
    <vt:lpwstr/>
  </property>
  <property fmtid="{D5CDD505-2E9C-101B-9397-08002B2CF9AE}" pid="5" name="MSIP_Label_a618d1e0-f5d7-4da7-8ddd-3b83021a2c85_Enabled">
    <vt:lpwstr>true</vt:lpwstr>
  </property>
  <property fmtid="{D5CDD505-2E9C-101B-9397-08002B2CF9AE}" pid="6" name="MSIP_Label_a618d1e0-f5d7-4da7-8ddd-3b83021a2c85_SetDate">
    <vt:lpwstr>2025-05-26T10:26:23Z</vt:lpwstr>
  </property>
  <property fmtid="{D5CDD505-2E9C-101B-9397-08002B2CF9AE}" pid="7" name="MSIP_Label_a618d1e0-f5d7-4da7-8ddd-3b83021a2c85_Method">
    <vt:lpwstr>Standard</vt:lpwstr>
  </property>
  <property fmtid="{D5CDD505-2E9C-101B-9397-08002B2CF9AE}" pid="8" name="MSIP_Label_a618d1e0-f5d7-4da7-8ddd-3b83021a2c85_Name">
    <vt:lpwstr>Private</vt:lpwstr>
  </property>
  <property fmtid="{D5CDD505-2E9C-101B-9397-08002B2CF9AE}" pid="9" name="MSIP_Label_a618d1e0-f5d7-4da7-8ddd-3b83021a2c85_SiteId">
    <vt:lpwstr>ae323139-093a-4d2a-81a6-5d334bcd9019</vt:lpwstr>
  </property>
  <property fmtid="{D5CDD505-2E9C-101B-9397-08002B2CF9AE}" pid="10" name="MSIP_Label_a618d1e0-f5d7-4da7-8ddd-3b83021a2c85_ActionId">
    <vt:lpwstr>367edc48-8a89-4d36-ad32-4e25f91974cc</vt:lpwstr>
  </property>
  <property fmtid="{D5CDD505-2E9C-101B-9397-08002B2CF9AE}" pid="11" name="MSIP_Label_a618d1e0-f5d7-4da7-8ddd-3b83021a2c85_ContentBits">
    <vt:lpwstr>0</vt:lpwstr>
  </property>
  <property fmtid="{D5CDD505-2E9C-101B-9397-08002B2CF9AE}" pid="12" name="MSIP_Label_a618d1e0-f5d7-4da7-8ddd-3b83021a2c85_Tag">
    <vt:lpwstr>10, 3, 0, 1</vt:lpwstr>
  </property>
</Properties>
</file>