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9" r:id="rId6"/>
    <p:sldId id="268" r:id="rId7"/>
    <p:sldId id="260" r:id="rId8"/>
    <p:sldId id="257" r:id="rId9"/>
    <p:sldId id="267" r:id="rId10"/>
    <p:sldId id="258"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34445-B71A-14DE-D3AA-BB6CBF2C31C3}" name="Jack Hinchcliffe (Staff)" initials="JH" userId="S::JHinchcliffe001@dundee.ac.uk::107332fb-c3d0-425d-bbcf-f96957e0e55e" providerId="AD"/>
  <p188:author id="{61866D8C-8013-8A31-FA52-8B1C0EEAF383}" name="Shirley Fraser (Staff)" initials="SF" userId="S::SWFraser@dundee.ac.uk::911beae5-6584-4ebc-8620-c681bf932e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9568"/>
    <a:srgbClr val="4B93D8"/>
    <a:srgbClr val="FFFFFF"/>
    <a:srgbClr val="4E95D9"/>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43A94-95AD-4222-B891-D0C2E5B20D0E}" v="5" dt="2026-03-09T13:17:11.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80" d="100"/>
          <a:sy n="80" d="100"/>
        </p:scale>
        <p:origin x="102" y="432"/>
      </p:cViewPr>
      <p:guideLst/>
    </p:cSldViewPr>
  </p:slideViewPr>
  <p:outlineViewPr>
    <p:cViewPr>
      <p:scale>
        <a:sx n="33" d="100"/>
        <a:sy n="33" d="100"/>
      </p:scale>
      <p:origin x="0" y="-148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Hinchcliffe (Staff)" userId="107332fb-c3d0-425d-bbcf-f96957e0e55e" providerId="ADAL" clId="{ABC59560-D6F9-44F6-A314-41836124989B}"/>
    <pc:docChg chg="undo custSel modSld">
      <pc:chgData name="Jack Hinchcliffe (Staff)" userId="107332fb-c3d0-425d-bbcf-f96957e0e55e" providerId="ADAL" clId="{ABC59560-D6F9-44F6-A314-41836124989B}" dt="2026-03-09T13:17:11.700" v="86" actId="13244"/>
      <pc:docMkLst>
        <pc:docMk/>
      </pc:docMkLst>
      <pc:sldChg chg="addSp delSp modSp mod">
        <pc:chgData name="Jack Hinchcliffe (Staff)" userId="107332fb-c3d0-425d-bbcf-f96957e0e55e" providerId="ADAL" clId="{ABC59560-D6F9-44F6-A314-41836124989B}" dt="2026-03-09T13:16:55.301" v="83" actId="13244"/>
        <pc:sldMkLst>
          <pc:docMk/>
          <pc:sldMk cId="2942099368" sldId="256"/>
        </pc:sldMkLst>
        <pc:spChg chg="mod">
          <ac:chgData name="Jack Hinchcliffe (Staff)" userId="107332fb-c3d0-425d-bbcf-f96957e0e55e" providerId="ADAL" clId="{ABC59560-D6F9-44F6-A314-41836124989B}" dt="2026-03-09T13:16:41.933" v="82" actId="13244"/>
          <ac:spMkLst>
            <pc:docMk/>
            <pc:sldMk cId="2942099368" sldId="256"/>
            <ac:spMk id="4" creationId="{C6F9D7F3-8CE6-43E2-A3E0-5D15EED0DC77}"/>
          </ac:spMkLst>
        </pc:spChg>
        <pc:spChg chg="mod">
          <ac:chgData name="Jack Hinchcliffe (Staff)" userId="107332fb-c3d0-425d-bbcf-f96957e0e55e" providerId="ADAL" clId="{ABC59560-D6F9-44F6-A314-41836124989B}" dt="2026-03-09T13:16:55.301" v="83" actId="13244"/>
          <ac:spMkLst>
            <pc:docMk/>
            <pc:sldMk cId="2942099368" sldId="256"/>
            <ac:spMk id="6" creationId="{83788640-EEF7-466C-9813-970DB2D849DD}"/>
          </ac:spMkLst>
        </pc:spChg>
        <pc:picChg chg="add mod">
          <ac:chgData name="Jack Hinchcliffe (Staff)" userId="107332fb-c3d0-425d-bbcf-f96957e0e55e" providerId="ADAL" clId="{ABC59560-D6F9-44F6-A314-41836124989B}" dt="2026-03-09T13:15:05.967" v="52" actId="962"/>
          <ac:picMkLst>
            <pc:docMk/>
            <pc:sldMk cId="2942099368" sldId="256"/>
            <ac:picMk id="2" creationId="{EBCF8E32-2FFF-E1F0-870D-6041C016CA0A}"/>
          </ac:picMkLst>
        </pc:picChg>
        <pc:picChg chg="mod">
          <ac:chgData name="Jack Hinchcliffe (Staff)" userId="107332fb-c3d0-425d-bbcf-f96957e0e55e" providerId="ADAL" clId="{ABC59560-D6F9-44F6-A314-41836124989B}" dt="2026-03-09T13:15:04.743" v="51" actId="962"/>
          <ac:picMkLst>
            <pc:docMk/>
            <pc:sldMk cId="2942099368" sldId="256"/>
            <ac:picMk id="7" creationId="{6BC2FC72-5F40-191C-2053-31888EE24F62}"/>
          </ac:picMkLst>
        </pc:picChg>
      </pc:sldChg>
      <pc:sldChg chg="addSp delSp modSp mod">
        <pc:chgData name="Jack Hinchcliffe (Staff)" userId="107332fb-c3d0-425d-bbcf-f96957e0e55e" providerId="ADAL" clId="{ABC59560-D6F9-44F6-A314-41836124989B}" dt="2026-03-09T13:16:33.247" v="81" actId="33553"/>
        <pc:sldMkLst>
          <pc:docMk/>
          <pc:sldMk cId="2340864920" sldId="257"/>
        </pc:sldMkLst>
        <pc:spChg chg="mod">
          <ac:chgData name="Jack Hinchcliffe (Staff)" userId="107332fb-c3d0-425d-bbcf-f96957e0e55e" providerId="ADAL" clId="{ABC59560-D6F9-44F6-A314-41836124989B}" dt="2026-03-09T13:16:33.247" v="81" actId="33553"/>
          <ac:spMkLst>
            <pc:docMk/>
            <pc:sldMk cId="2340864920" sldId="257"/>
            <ac:spMk id="4" creationId="{84646FAB-66D5-40D9-9EFB-7A24D2F4ED6F}"/>
          </ac:spMkLst>
        </pc:spChg>
        <pc:picChg chg="add mod">
          <ac:chgData name="Jack Hinchcliffe (Staff)" userId="107332fb-c3d0-425d-bbcf-f96957e0e55e" providerId="ADAL" clId="{ABC59560-D6F9-44F6-A314-41836124989B}" dt="2026-03-09T13:15:19.404" v="63" actId="962"/>
          <ac:picMkLst>
            <pc:docMk/>
            <pc:sldMk cId="2340864920" sldId="257"/>
            <ac:picMk id="2" creationId="{C233F35D-86E8-761F-F0C6-CA2035637DD3}"/>
          </ac:picMkLst>
        </pc:picChg>
      </pc:sldChg>
      <pc:sldChg chg="addSp delSp modSp mod">
        <pc:chgData name="Jack Hinchcliffe (Staff)" userId="107332fb-c3d0-425d-bbcf-f96957e0e55e" providerId="ADAL" clId="{ABC59560-D6F9-44F6-A314-41836124989B}" dt="2026-03-09T13:17:05.827" v="85" actId="13244"/>
        <pc:sldMkLst>
          <pc:docMk/>
          <pc:sldMk cId="1448781310" sldId="258"/>
        </pc:sldMkLst>
        <pc:spChg chg="mod">
          <ac:chgData name="Jack Hinchcliffe (Staff)" userId="107332fb-c3d0-425d-bbcf-f96957e0e55e" providerId="ADAL" clId="{ABC59560-D6F9-44F6-A314-41836124989B}" dt="2026-03-09T13:16:24.678" v="79" actId="33553"/>
          <ac:spMkLst>
            <pc:docMk/>
            <pc:sldMk cId="1448781310" sldId="258"/>
            <ac:spMk id="4" creationId="{84646FAB-66D5-40D9-9EFB-7A24D2F4ED6F}"/>
          </ac:spMkLst>
        </pc:spChg>
        <pc:spChg chg="mod">
          <ac:chgData name="Jack Hinchcliffe (Staff)" userId="107332fb-c3d0-425d-bbcf-f96957e0e55e" providerId="ADAL" clId="{ABC59560-D6F9-44F6-A314-41836124989B}" dt="2026-03-09T13:17:02.748" v="84" actId="13244"/>
          <ac:spMkLst>
            <pc:docMk/>
            <pc:sldMk cId="1448781310" sldId="258"/>
            <ac:spMk id="6" creationId="{2585F2A3-826B-45FA-B3F0-2FE428153B09}"/>
          </ac:spMkLst>
        </pc:spChg>
        <pc:spChg chg="mod">
          <ac:chgData name="Jack Hinchcliffe (Staff)" userId="107332fb-c3d0-425d-bbcf-f96957e0e55e" providerId="ADAL" clId="{ABC59560-D6F9-44F6-A314-41836124989B}" dt="2026-03-09T13:17:05.827" v="85" actId="13244"/>
          <ac:spMkLst>
            <pc:docMk/>
            <pc:sldMk cId="1448781310" sldId="258"/>
            <ac:spMk id="9" creationId="{BA3C296D-9EC9-D47F-2528-DDF90403E312}"/>
          </ac:spMkLst>
        </pc:spChg>
        <pc:picChg chg="mod">
          <ac:chgData name="Jack Hinchcliffe (Staff)" userId="107332fb-c3d0-425d-bbcf-f96957e0e55e" providerId="ADAL" clId="{ABC59560-D6F9-44F6-A314-41836124989B}" dt="2026-03-09T13:15:35.861" v="67" actId="962"/>
          <ac:picMkLst>
            <pc:docMk/>
            <pc:sldMk cId="1448781310" sldId="258"/>
            <ac:picMk id="2" creationId="{E5EA6C33-73B4-8A28-AA22-FDC3A3615018}"/>
          </ac:picMkLst>
        </pc:picChg>
        <pc:picChg chg="mod">
          <ac:chgData name="Jack Hinchcliffe (Staff)" userId="107332fb-c3d0-425d-bbcf-f96957e0e55e" providerId="ADAL" clId="{ABC59560-D6F9-44F6-A314-41836124989B}" dt="2026-03-09T13:15:34.248" v="66" actId="962"/>
          <ac:picMkLst>
            <pc:docMk/>
            <pc:sldMk cId="1448781310" sldId="258"/>
            <ac:picMk id="5" creationId="{3D3CFBA3-03E4-3047-9E01-A915417BED0D}"/>
          </ac:picMkLst>
        </pc:picChg>
      </pc:sldChg>
      <pc:sldChg chg="addSp delSp modSp mod">
        <pc:chgData name="Jack Hinchcliffe (Staff)" userId="107332fb-c3d0-425d-bbcf-f96957e0e55e" providerId="ADAL" clId="{ABC59560-D6F9-44F6-A314-41836124989B}" dt="2026-03-09T13:16:00.685" v="73" actId="33553"/>
        <pc:sldMkLst>
          <pc:docMk/>
          <pc:sldMk cId="3005106223" sldId="259"/>
        </pc:sldMkLst>
        <pc:spChg chg="mod">
          <ac:chgData name="Jack Hinchcliffe (Staff)" userId="107332fb-c3d0-425d-bbcf-f96957e0e55e" providerId="ADAL" clId="{ABC59560-D6F9-44F6-A314-41836124989B}" dt="2026-03-09T13:16:00.685" v="73" actId="33553"/>
          <ac:spMkLst>
            <pc:docMk/>
            <pc:sldMk cId="3005106223" sldId="259"/>
            <ac:spMk id="4" creationId="{84646FAB-66D5-40D9-9EFB-7A24D2F4ED6F}"/>
          </ac:spMkLst>
        </pc:spChg>
        <pc:picChg chg="add mod">
          <ac:chgData name="Jack Hinchcliffe (Staff)" userId="107332fb-c3d0-425d-bbcf-f96957e0e55e" providerId="ADAL" clId="{ABC59560-D6F9-44F6-A314-41836124989B}" dt="2026-03-09T13:15:16.853" v="60" actId="962"/>
          <ac:picMkLst>
            <pc:docMk/>
            <pc:sldMk cId="3005106223" sldId="259"/>
            <ac:picMk id="2" creationId="{EC273EB6-3B04-C7B0-0907-5CAE17A0DB63}"/>
          </ac:picMkLst>
        </pc:picChg>
      </pc:sldChg>
      <pc:sldChg chg="addSp delSp modSp mod">
        <pc:chgData name="Jack Hinchcliffe (Staff)" userId="107332fb-c3d0-425d-bbcf-f96957e0e55e" providerId="ADAL" clId="{ABC59560-D6F9-44F6-A314-41836124989B}" dt="2026-03-09T13:16:09.129" v="74" actId="33553"/>
        <pc:sldMkLst>
          <pc:docMk/>
          <pc:sldMk cId="3125417212" sldId="260"/>
        </pc:sldMkLst>
        <pc:spChg chg="mod">
          <ac:chgData name="Jack Hinchcliffe (Staff)" userId="107332fb-c3d0-425d-bbcf-f96957e0e55e" providerId="ADAL" clId="{ABC59560-D6F9-44F6-A314-41836124989B}" dt="2026-03-09T13:16:09.129" v="74" actId="33553"/>
          <ac:spMkLst>
            <pc:docMk/>
            <pc:sldMk cId="3125417212" sldId="260"/>
            <ac:spMk id="4" creationId="{84646FAB-66D5-40D9-9EFB-7A24D2F4ED6F}"/>
          </ac:spMkLst>
        </pc:spChg>
        <pc:picChg chg="add mod">
          <ac:chgData name="Jack Hinchcliffe (Staff)" userId="107332fb-c3d0-425d-bbcf-f96957e0e55e" providerId="ADAL" clId="{ABC59560-D6F9-44F6-A314-41836124989B}" dt="2026-03-09T13:15:18.507" v="62" actId="962"/>
          <ac:picMkLst>
            <pc:docMk/>
            <pc:sldMk cId="3125417212" sldId="260"/>
            <ac:picMk id="2" creationId="{40FC051A-6807-3E6C-2583-1FFD41BFE45E}"/>
          </ac:picMkLst>
        </pc:picChg>
      </pc:sldChg>
      <pc:sldChg chg="modSp mod">
        <pc:chgData name="Jack Hinchcliffe (Staff)" userId="107332fb-c3d0-425d-bbcf-f96957e0e55e" providerId="ADAL" clId="{ABC59560-D6F9-44F6-A314-41836124989B}" dt="2026-03-09T13:16:14.982" v="76" actId="33553"/>
        <pc:sldMkLst>
          <pc:docMk/>
          <pc:sldMk cId="1254792165" sldId="264"/>
        </pc:sldMkLst>
        <pc:spChg chg="mod">
          <ac:chgData name="Jack Hinchcliffe (Staff)" userId="107332fb-c3d0-425d-bbcf-f96957e0e55e" providerId="ADAL" clId="{ABC59560-D6F9-44F6-A314-41836124989B}" dt="2026-03-09T13:16:14.982" v="76" actId="33553"/>
          <ac:spMkLst>
            <pc:docMk/>
            <pc:sldMk cId="1254792165" sldId="264"/>
            <ac:spMk id="4" creationId="{EABB2CBC-2A06-0D23-0097-1014DDCB02F6}"/>
          </ac:spMkLst>
        </pc:spChg>
        <pc:picChg chg="mod">
          <ac:chgData name="Jack Hinchcliffe (Staff)" userId="107332fb-c3d0-425d-bbcf-f96957e0e55e" providerId="ADAL" clId="{ABC59560-D6F9-44F6-A314-41836124989B}" dt="2026-03-09T13:15:36.806" v="68" actId="962"/>
          <ac:picMkLst>
            <pc:docMk/>
            <pc:sldMk cId="1254792165" sldId="264"/>
            <ac:picMk id="2" creationId="{D49A5773-74F2-B786-8D1E-E81A2A7050C3}"/>
          </ac:picMkLst>
        </pc:picChg>
      </pc:sldChg>
      <pc:sldChg chg="modSp mod">
        <pc:chgData name="Jack Hinchcliffe (Staff)" userId="107332fb-c3d0-425d-bbcf-f96957e0e55e" providerId="ADAL" clId="{ABC59560-D6F9-44F6-A314-41836124989B}" dt="2026-03-09T13:17:11.700" v="86" actId="13244"/>
        <pc:sldMkLst>
          <pc:docMk/>
          <pc:sldMk cId="4272345107" sldId="265"/>
        </pc:sldMkLst>
        <pc:spChg chg="mod">
          <ac:chgData name="Jack Hinchcliffe (Staff)" userId="107332fb-c3d0-425d-bbcf-f96957e0e55e" providerId="ADAL" clId="{ABC59560-D6F9-44F6-A314-41836124989B}" dt="2026-03-09T13:16:29.915" v="80" actId="33553"/>
          <ac:spMkLst>
            <pc:docMk/>
            <pc:sldMk cId="4272345107" sldId="265"/>
            <ac:spMk id="2" creationId="{669ED315-C919-6ECB-D528-8AC511AF34C6}"/>
          </ac:spMkLst>
        </pc:spChg>
        <pc:spChg chg="mod">
          <ac:chgData name="Jack Hinchcliffe (Staff)" userId="107332fb-c3d0-425d-bbcf-f96957e0e55e" providerId="ADAL" clId="{ABC59560-D6F9-44F6-A314-41836124989B}" dt="2026-03-09T13:17:11.700" v="86" actId="13244"/>
          <ac:spMkLst>
            <pc:docMk/>
            <pc:sldMk cId="4272345107" sldId="265"/>
            <ac:spMk id="6" creationId="{221D78B5-3E4A-34A1-C484-00D43C635D6F}"/>
          </ac:spMkLst>
        </pc:spChg>
        <pc:picChg chg="mod">
          <ac:chgData name="Jack Hinchcliffe (Staff)" userId="107332fb-c3d0-425d-bbcf-f96957e0e55e" providerId="ADAL" clId="{ABC59560-D6F9-44F6-A314-41836124989B}" dt="2026-03-09T13:15:54.230" v="71" actId="962"/>
          <ac:picMkLst>
            <pc:docMk/>
            <pc:sldMk cId="4272345107" sldId="265"/>
            <ac:picMk id="3" creationId="{D32961B7-76C0-1E03-995D-041899962CD6}"/>
          </ac:picMkLst>
        </pc:picChg>
        <pc:picChg chg="mod">
          <ac:chgData name="Jack Hinchcliffe (Staff)" userId="107332fb-c3d0-425d-bbcf-f96957e0e55e" providerId="ADAL" clId="{ABC59560-D6F9-44F6-A314-41836124989B}" dt="2026-03-09T13:15:53.120" v="70" actId="962"/>
          <ac:picMkLst>
            <pc:docMk/>
            <pc:sldMk cId="4272345107" sldId="265"/>
            <ac:picMk id="8" creationId="{1431EC52-8124-1686-6F68-FC80CCDAF7BA}"/>
          </ac:picMkLst>
        </pc:picChg>
      </pc:sldChg>
      <pc:sldChg chg="modSp mod">
        <pc:chgData name="Jack Hinchcliffe (Staff)" userId="107332fb-c3d0-425d-bbcf-f96957e0e55e" providerId="ADAL" clId="{ABC59560-D6F9-44F6-A314-41836124989B}" dt="2026-03-09T13:16:18.250" v="77" actId="33553"/>
        <pc:sldMkLst>
          <pc:docMk/>
          <pc:sldMk cId="1568624161" sldId="266"/>
        </pc:sldMkLst>
        <pc:spChg chg="mod">
          <ac:chgData name="Jack Hinchcliffe (Staff)" userId="107332fb-c3d0-425d-bbcf-f96957e0e55e" providerId="ADAL" clId="{ABC59560-D6F9-44F6-A314-41836124989B}" dt="2026-03-09T13:16:18.250" v="77" actId="33553"/>
          <ac:spMkLst>
            <pc:docMk/>
            <pc:sldMk cId="1568624161" sldId="266"/>
            <ac:spMk id="4" creationId="{13E26A93-3419-C1F4-5962-E2FB3DB16C19}"/>
          </ac:spMkLst>
        </pc:spChg>
        <pc:picChg chg="mod">
          <ac:chgData name="Jack Hinchcliffe (Staff)" userId="107332fb-c3d0-425d-bbcf-f96957e0e55e" providerId="ADAL" clId="{ABC59560-D6F9-44F6-A314-41836124989B}" dt="2026-03-09T13:15:55.199" v="72" actId="962"/>
          <ac:picMkLst>
            <pc:docMk/>
            <pc:sldMk cId="1568624161" sldId="266"/>
            <ac:picMk id="2" creationId="{67A6EB4F-682A-6D34-D22D-7D62DE7D2D6A}"/>
          </ac:picMkLst>
        </pc:picChg>
      </pc:sldChg>
      <pc:sldChg chg="addSp delSp modSp mod">
        <pc:chgData name="Jack Hinchcliffe (Staff)" userId="107332fb-c3d0-425d-bbcf-f96957e0e55e" providerId="ADAL" clId="{ABC59560-D6F9-44F6-A314-41836124989B}" dt="2026-03-09T13:16:12.082" v="75" actId="33553"/>
        <pc:sldMkLst>
          <pc:docMk/>
          <pc:sldMk cId="563908190" sldId="267"/>
        </pc:sldMkLst>
        <pc:spChg chg="mod">
          <ac:chgData name="Jack Hinchcliffe (Staff)" userId="107332fb-c3d0-425d-bbcf-f96957e0e55e" providerId="ADAL" clId="{ABC59560-D6F9-44F6-A314-41836124989B}" dt="2026-03-09T13:16:12.082" v="75" actId="33553"/>
          <ac:spMkLst>
            <pc:docMk/>
            <pc:sldMk cId="563908190" sldId="267"/>
            <ac:spMk id="4" creationId="{BDC799D5-07B9-67BE-E872-CA2099A7815B}"/>
          </ac:spMkLst>
        </pc:spChg>
        <pc:picChg chg="add mod">
          <ac:chgData name="Jack Hinchcliffe (Staff)" userId="107332fb-c3d0-425d-bbcf-f96957e0e55e" providerId="ADAL" clId="{ABC59560-D6F9-44F6-A314-41836124989B}" dt="2026-03-09T13:15:20.071" v="64" actId="962"/>
          <ac:picMkLst>
            <pc:docMk/>
            <pc:sldMk cId="563908190" sldId="267"/>
            <ac:picMk id="2" creationId="{5B275C43-04DC-5BC5-F781-C61342DCBC6C}"/>
          </ac:picMkLst>
        </pc:picChg>
      </pc:sldChg>
      <pc:sldChg chg="modSp mod">
        <pc:chgData name="Jack Hinchcliffe (Staff)" userId="107332fb-c3d0-425d-bbcf-f96957e0e55e" providerId="ADAL" clId="{ABC59560-D6F9-44F6-A314-41836124989B}" dt="2026-03-09T13:16:21.577" v="78" actId="33553"/>
        <pc:sldMkLst>
          <pc:docMk/>
          <pc:sldMk cId="3079334162" sldId="268"/>
        </pc:sldMkLst>
        <pc:spChg chg="mod">
          <ac:chgData name="Jack Hinchcliffe (Staff)" userId="107332fb-c3d0-425d-bbcf-f96957e0e55e" providerId="ADAL" clId="{ABC59560-D6F9-44F6-A314-41836124989B}" dt="2026-03-09T13:16:21.577" v="78" actId="33553"/>
          <ac:spMkLst>
            <pc:docMk/>
            <pc:sldMk cId="3079334162" sldId="268"/>
            <ac:spMk id="4" creationId="{75EDB38E-1382-D415-23B5-E90B232A0101}"/>
          </ac:spMkLst>
        </pc:spChg>
        <pc:picChg chg="mod">
          <ac:chgData name="Jack Hinchcliffe (Staff)" userId="107332fb-c3d0-425d-bbcf-f96957e0e55e" providerId="ADAL" clId="{ABC59560-D6F9-44F6-A314-41836124989B}" dt="2026-03-09T13:15:17.589" v="61" actId="962"/>
          <ac:picMkLst>
            <pc:docMk/>
            <pc:sldMk cId="3079334162" sldId="268"/>
            <ac:picMk id="2" creationId="{C9A526C0-67D5-7995-157D-5389B8741E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E64F-CC2F-46C1-BB49-EE09442226D0}"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0550D-D039-4EF6-8D65-2BB6C4E77AC8}" type="slidenum">
              <a:rPr lang="en-GB" smtClean="0"/>
              <a:t>‹#›</a:t>
            </a:fld>
            <a:endParaRPr lang="en-GB"/>
          </a:p>
        </p:txBody>
      </p:sp>
    </p:spTree>
    <p:extLst>
      <p:ext uri="{BB962C8B-B14F-4D97-AF65-F5344CB8AC3E}">
        <p14:creationId xmlns:p14="http://schemas.microsoft.com/office/powerpoint/2010/main" val="377402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2673-B463-473A-AE6E-5C3698BD7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4A21C-2267-48AF-86E9-E620EC80A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EC5A33-3761-47C3-95DE-2BF165DDE1C6}"/>
              </a:ext>
            </a:extLst>
          </p:cNvPr>
          <p:cNvSpPr>
            <a:spLocks noGrp="1"/>
          </p:cNvSpPr>
          <p:nvPr>
            <p:ph type="dt" sz="half" idx="10"/>
          </p:nvPr>
        </p:nvSpPr>
        <p:spPr/>
        <p:txBody>
          <a:bodyPr/>
          <a:lstStyle/>
          <a:p>
            <a:fld id="{8C973760-2AA3-4DAB-B9A0-7BCCD79DB9BB}" type="datetime1">
              <a:rPr lang="en-GB" smtClean="0"/>
              <a:t>09/03/2026</a:t>
            </a:fld>
            <a:endParaRPr lang="en-GB"/>
          </a:p>
        </p:txBody>
      </p:sp>
      <p:sp>
        <p:nvSpPr>
          <p:cNvPr id="5" name="Footer Placeholder 4">
            <a:extLst>
              <a:ext uri="{FF2B5EF4-FFF2-40B4-BE49-F238E27FC236}">
                <a16:creationId xmlns:a16="http://schemas.microsoft.com/office/drawing/2014/main" id="{A2EB847D-03F7-4E44-B77F-B2EB08DC67D7}"/>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54B278E-7670-41E4-9918-EF5C3C4D348D}"/>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54155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0C23-7CE5-47AC-B603-C31A174409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FDEB6-2D8C-4A63-8283-B5306504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71ECC-350F-49F5-94A8-3AD2EC1EF9C7}"/>
              </a:ext>
            </a:extLst>
          </p:cNvPr>
          <p:cNvSpPr>
            <a:spLocks noGrp="1"/>
          </p:cNvSpPr>
          <p:nvPr>
            <p:ph type="dt" sz="half" idx="10"/>
          </p:nvPr>
        </p:nvSpPr>
        <p:spPr/>
        <p:txBody>
          <a:bodyPr/>
          <a:lstStyle/>
          <a:p>
            <a:fld id="{9D4C2570-D805-4311-B3CE-21ABE610D5E6}" type="datetime1">
              <a:rPr lang="en-GB" smtClean="0"/>
              <a:t>09/03/2026</a:t>
            </a:fld>
            <a:endParaRPr lang="en-GB"/>
          </a:p>
        </p:txBody>
      </p:sp>
      <p:sp>
        <p:nvSpPr>
          <p:cNvPr id="5" name="Footer Placeholder 4">
            <a:extLst>
              <a:ext uri="{FF2B5EF4-FFF2-40B4-BE49-F238E27FC236}">
                <a16:creationId xmlns:a16="http://schemas.microsoft.com/office/drawing/2014/main" id="{811AB424-C784-40B1-BE01-98564B114B53}"/>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0343205-FA4A-40F3-805E-ECE126CE322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5044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70CD1-0D12-4797-9E50-AA85724F5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341C96-7C7F-4E5C-81D0-753993B5B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F059-E35B-4926-ABDB-C46418BC4A86}"/>
              </a:ext>
            </a:extLst>
          </p:cNvPr>
          <p:cNvSpPr>
            <a:spLocks noGrp="1"/>
          </p:cNvSpPr>
          <p:nvPr>
            <p:ph type="dt" sz="half" idx="10"/>
          </p:nvPr>
        </p:nvSpPr>
        <p:spPr/>
        <p:txBody>
          <a:bodyPr/>
          <a:lstStyle/>
          <a:p>
            <a:fld id="{59BA5986-A010-422A-AF11-6636871A2583}" type="datetime1">
              <a:rPr lang="en-GB" smtClean="0"/>
              <a:t>09/03/2026</a:t>
            </a:fld>
            <a:endParaRPr lang="en-GB"/>
          </a:p>
        </p:txBody>
      </p:sp>
      <p:sp>
        <p:nvSpPr>
          <p:cNvPr id="5" name="Footer Placeholder 4">
            <a:extLst>
              <a:ext uri="{FF2B5EF4-FFF2-40B4-BE49-F238E27FC236}">
                <a16:creationId xmlns:a16="http://schemas.microsoft.com/office/drawing/2014/main" id="{F9BE47A7-42DC-4EF9-8FA5-BBC7A703D535}"/>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3451B7E-F753-462D-93B1-CA0BB248BC2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0488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2C9B-4AC1-494B-BA77-04B89E8F8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9C1CC-63D4-4322-AF81-9144D33D1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4BECC-D184-49BB-9627-46989BDF97AE}"/>
              </a:ext>
            </a:extLst>
          </p:cNvPr>
          <p:cNvSpPr>
            <a:spLocks noGrp="1"/>
          </p:cNvSpPr>
          <p:nvPr>
            <p:ph type="dt" sz="half" idx="10"/>
          </p:nvPr>
        </p:nvSpPr>
        <p:spPr/>
        <p:txBody>
          <a:bodyPr/>
          <a:lstStyle/>
          <a:p>
            <a:fld id="{56583742-A857-4055-AC86-0EB961BDE55C}" type="datetime1">
              <a:rPr lang="en-GB" smtClean="0"/>
              <a:t>09/03/2026</a:t>
            </a:fld>
            <a:endParaRPr lang="en-GB"/>
          </a:p>
        </p:txBody>
      </p:sp>
      <p:sp>
        <p:nvSpPr>
          <p:cNvPr id="5" name="Footer Placeholder 4">
            <a:extLst>
              <a:ext uri="{FF2B5EF4-FFF2-40B4-BE49-F238E27FC236}">
                <a16:creationId xmlns:a16="http://schemas.microsoft.com/office/drawing/2014/main" id="{E2A718B1-F14B-4CEF-ADE7-A5946BADE569}"/>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A9ADEE1-DB79-4FEB-A892-FBC88E90050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680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591C-F970-4BB1-B59A-D26F65034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2B0D3-08CF-42FA-BB59-F49F9192A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B4E0D-DE1F-486B-9130-BF2F42EBA741}"/>
              </a:ext>
            </a:extLst>
          </p:cNvPr>
          <p:cNvSpPr>
            <a:spLocks noGrp="1"/>
          </p:cNvSpPr>
          <p:nvPr>
            <p:ph type="dt" sz="half" idx="10"/>
          </p:nvPr>
        </p:nvSpPr>
        <p:spPr/>
        <p:txBody>
          <a:bodyPr/>
          <a:lstStyle/>
          <a:p>
            <a:fld id="{5B35AB57-B7E2-4380-A5B1-7A3C2A655302}" type="datetime1">
              <a:rPr lang="en-GB" smtClean="0"/>
              <a:t>09/03/2026</a:t>
            </a:fld>
            <a:endParaRPr lang="en-GB"/>
          </a:p>
        </p:txBody>
      </p:sp>
      <p:sp>
        <p:nvSpPr>
          <p:cNvPr id="5" name="Footer Placeholder 4">
            <a:extLst>
              <a:ext uri="{FF2B5EF4-FFF2-40B4-BE49-F238E27FC236}">
                <a16:creationId xmlns:a16="http://schemas.microsoft.com/office/drawing/2014/main" id="{F0C2F911-B052-4B9A-A00C-68369FA30648}"/>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37AAE0ED-8D1F-4B5B-81E3-97F15559758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40164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1C1A-66B8-410E-88F7-CB21FA1A0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8354-3C42-4854-AC0D-21DEC99D2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CF493-FB8D-48A1-8069-17E5D70F1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0FA15D-6B16-4CA1-9A98-69F896BF6F58}"/>
              </a:ext>
            </a:extLst>
          </p:cNvPr>
          <p:cNvSpPr>
            <a:spLocks noGrp="1"/>
          </p:cNvSpPr>
          <p:nvPr>
            <p:ph type="dt" sz="half" idx="10"/>
          </p:nvPr>
        </p:nvSpPr>
        <p:spPr/>
        <p:txBody>
          <a:bodyPr/>
          <a:lstStyle/>
          <a:p>
            <a:fld id="{8F2B7B8D-D947-432A-9C0A-28297CB4CAB9}" type="datetime1">
              <a:rPr lang="en-GB" smtClean="0"/>
              <a:t>09/03/2026</a:t>
            </a:fld>
            <a:endParaRPr lang="en-GB"/>
          </a:p>
        </p:txBody>
      </p:sp>
      <p:sp>
        <p:nvSpPr>
          <p:cNvPr id="6" name="Footer Placeholder 5">
            <a:extLst>
              <a:ext uri="{FF2B5EF4-FFF2-40B4-BE49-F238E27FC236}">
                <a16:creationId xmlns:a16="http://schemas.microsoft.com/office/drawing/2014/main" id="{198E96AA-1633-4747-8244-47646E3E63FA}"/>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84064C2-A8D9-489D-87CE-D4894C57365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549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CF4-F0B3-4F45-9B3D-4BE4A8B730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6F1D9-02F8-435E-B878-17C893E60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1B808-555A-4F69-AD5F-A3ECB61BB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A724EB-01B1-4902-8C1E-E772F16B5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77F15-D883-4529-9C8B-DB8D243BF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127C4-AAC1-4529-9F07-F0CBF4F7E629}"/>
              </a:ext>
            </a:extLst>
          </p:cNvPr>
          <p:cNvSpPr>
            <a:spLocks noGrp="1"/>
          </p:cNvSpPr>
          <p:nvPr>
            <p:ph type="dt" sz="half" idx="10"/>
          </p:nvPr>
        </p:nvSpPr>
        <p:spPr/>
        <p:txBody>
          <a:bodyPr/>
          <a:lstStyle/>
          <a:p>
            <a:fld id="{85CD2F4F-3925-43DF-8F03-13140802F73B}" type="datetime1">
              <a:rPr lang="en-GB" smtClean="0"/>
              <a:t>09/03/2026</a:t>
            </a:fld>
            <a:endParaRPr lang="en-GB"/>
          </a:p>
        </p:txBody>
      </p:sp>
      <p:sp>
        <p:nvSpPr>
          <p:cNvPr id="8" name="Footer Placeholder 7">
            <a:extLst>
              <a:ext uri="{FF2B5EF4-FFF2-40B4-BE49-F238E27FC236}">
                <a16:creationId xmlns:a16="http://schemas.microsoft.com/office/drawing/2014/main" id="{37616D1E-D3C2-40CC-961B-286CC7A0DD92}"/>
              </a:ext>
            </a:extLst>
          </p:cNvPr>
          <p:cNvSpPr>
            <a:spLocks noGrp="1"/>
          </p:cNvSpPr>
          <p:nvPr>
            <p:ph type="ftr" sz="quarter" idx="11"/>
          </p:nvPr>
        </p:nvSpPr>
        <p:spPr/>
        <p:txBody>
          <a:bodyPr/>
          <a:lstStyle/>
          <a:p>
            <a:r>
              <a:rPr lang="en-GB"/>
              <a:t>GREAT-2 Training Presentation 1 Introduction V0.1 02-12-22</a:t>
            </a:r>
          </a:p>
        </p:txBody>
      </p:sp>
      <p:sp>
        <p:nvSpPr>
          <p:cNvPr id="9" name="Slide Number Placeholder 8">
            <a:extLst>
              <a:ext uri="{FF2B5EF4-FFF2-40B4-BE49-F238E27FC236}">
                <a16:creationId xmlns:a16="http://schemas.microsoft.com/office/drawing/2014/main" id="{EA401AD7-2ECB-4411-B10B-3728C245B142}"/>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42107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057-BB0A-4AA2-B82F-523CA8013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40822-F1DC-4520-81D5-5693AB5D9CB4}"/>
              </a:ext>
            </a:extLst>
          </p:cNvPr>
          <p:cNvSpPr>
            <a:spLocks noGrp="1"/>
          </p:cNvSpPr>
          <p:nvPr>
            <p:ph type="dt" sz="half" idx="10"/>
          </p:nvPr>
        </p:nvSpPr>
        <p:spPr/>
        <p:txBody>
          <a:bodyPr/>
          <a:lstStyle/>
          <a:p>
            <a:fld id="{ED1FF03A-D5FE-4EBA-A89E-32504AD4396E}" type="datetime1">
              <a:rPr lang="en-GB" smtClean="0"/>
              <a:t>09/03/2026</a:t>
            </a:fld>
            <a:endParaRPr lang="en-GB"/>
          </a:p>
        </p:txBody>
      </p:sp>
      <p:sp>
        <p:nvSpPr>
          <p:cNvPr id="4" name="Footer Placeholder 3">
            <a:extLst>
              <a:ext uri="{FF2B5EF4-FFF2-40B4-BE49-F238E27FC236}">
                <a16:creationId xmlns:a16="http://schemas.microsoft.com/office/drawing/2014/main" id="{0D0AD1AE-0A84-4C96-BBFA-2903788AFACD}"/>
              </a:ext>
            </a:extLst>
          </p:cNvPr>
          <p:cNvSpPr>
            <a:spLocks noGrp="1"/>
          </p:cNvSpPr>
          <p:nvPr>
            <p:ph type="ftr" sz="quarter" idx="11"/>
          </p:nvPr>
        </p:nvSpPr>
        <p:spPr/>
        <p:txBody>
          <a:bodyPr/>
          <a:lstStyle/>
          <a:p>
            <a:r>
              <a:rPr lang="en-GB"/>
              <a:t>GREAT-2 Training Presentation 1 Introduction V0.1 02-12-22</a:t>
            </a:r>
          </a:p>
        </p:txBody>
      </p:sp>
      <p:sp>
        <p:nvSpPr>
          <p:cNvPr id="5" name="Slide Number Placeholder 4">
            <a:extLst>
              <a:ext uri="{FF2B5EF4-FFF2-40B4-BE49-F238E27FC236}">
                <a16:creationId xmlns:a16="http://schemas.microsoft.com/office/drawing/2014/main" id="{1BD80C16-B016-42C2-818D-70F7A97CBFE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722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04839-0D3A-42F5-B473-E621341C2CBC}"/>
              </a:ext>
            </a:extLst>
          </p:cNvPr>
          <p:cNvSpPr>
            <a:spLocks noGrp="1"/>
          </p:cNvSpPr>
          <p:nvPr>
            <p:ph type="dt" sz="half" idx="10"/>
          </p:nvPr>
        </p:nvSpPr>
        <p:spPr/>
        <p:txBody>
          <a:bodyPr/>
          <a:lstStyle/>
          <a:p>
            <a:fld id="{8E4648A0-328B-46BB-84AD-52F1B7198D73}" type="datetime1">
              <a:rPr lang="en-GB" smtClean="0"/>
              <a:t>09/03/2026</a:t>
            </a:fld>
            <a:endParaRPr lang="en-GB"/>
          </a:p>
        </p:txBody>
      </p:sp>
      <p:sp>
        <p:nvSpPr>
          <p:cNvPr id="3" name="Footer Placeholder 2">
            <a:extLst>
              <a:ext uri="{FF2B5EF4-FFF2-40B4-BE49-F238E27FC236}">
                <a16:creationId xmlns:a16="http://schemas.microsoft.com/office/drawing/2014/main" id="{7AA721E5-A67E-4296-84FD-FF7E70C47FE9}"/>
              </a:ext>
            </a:extLst>
          </p:cNvPr>
          <p:cNvSpPr>
            <a:spLocks noGrp="1"/>
          </p:cNvSpPr>
          <p:nvPr>
            <p:ph type="ftr" sz="quarter" idx="11"/>
          </p:nvPr>
        </p:nvSpPr>
        <p:spPr/>
        <p:txBody>
          <a:bodyPr/>
          <a:lstStyle/>
          <a:p>
            <a:r>
              <a:rPr lang="en-GB"/>
              <a:t>GREAT-2 Training Presentation 1 Introduction V0.1 02-12-22</a:t>
            </a:r>
          </a:p>
        </p:txBody>
      </p:sp>
      <p:sp>
        <p:nvSpPr>
          <p:cNvPr id="4" name="Slide Number Placeholder 3">
            <a:extLst>
              <a:ext uri="{FF2B5EF4-FFF2-40B4-BE49-F238E27FC236}">
                <a16:creationId xmlns:a16="http://schemas.microsoft.com/office/drawing/2014/main" id="{1CD9FCD0-B7A0-45FD-8002-3B7ADBBFBE9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32379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6901-313F-4AB5-8492-745BBF331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7C630-C276-4598-804E-CCB09A751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DF8294-A6F7-475B-B64E-5C92320BE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852F-200F-4859-9566-091A92C88C50}"/>
              </a:ext>
            </a:extLst>
          </p:cNvPr>
          <p:cNvSpPr>
            <a:spLocks noGrp="1"/>
          </p:cNvSpPr>
          <p:nvPr>
            <p:ph type="dt" sz="half" idx="10"/>
          </p:nvPr>
        </p:nvSpPr>
        <p:spPr/>
        <p:txBody>
          <a:bodyPr/>
          <a:lstStyle/>
          <a:p>
            <a:fld id="{E4591335-CD84-426D-B764-70B4E8F8A2E9}" type="datetime1">
              <a:rPr lang="en-GB" smtClean="0"/>
              <a:t>09/03/2026</a:t>
            </a:fld>
            <a:endParaRPr lang="en-GB"/>
          </a:p>
        </p:txBody>
      </p:sp>
      <p:sp>
        <p:nvSpPr>
          <p:cNvPr id="6" name="Footer Placeholder 5">
            <a:extLst>
              <a:ext uri="{FF2B5EF4-FFF2-40B4-BE49-F238E27FC236}">
                <a16:creationId xmlns:a16="http://schemas.microsoft.com/office/drawing/2014/main" id="{F6FB9D36-5E1E-4792-9268-27F58F8CC341}"/>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4BAE4D3A-F5BF-4D87-B031-0099978D3AC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8181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2D1-1785-4561-8FE9-427B792BE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743DFE-CC7D-4E7C-BF05-38DB4D18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D41F28-0192-4F74-B534-07975D74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C97F0-A32E-4171-93D2-CD769E5666B5}"/>
              </a:ext>
            </a:extLst>
          </p:cNvPr>
          <p:cNvSpPr>
            <a:spLocks noGrp="1"/>
          </p:cNvSpPr>
          <p:nvPr>
            <p:ph type="dt" sz="half" idx="10"/>
          </p:nvPr>
        </p:nvSpPr>
        <p:spPr/>
        <p:txBody>
          <a:bodyPr/>
          <a:lstStyle/>
          <a:p>
            <a:fld id="{3C5A9075-2245-44B9-B073-35B1EEF6492B}" type="datetime1">
              <a:rPr lang="en-GB" smtClean="0"/>
              <a:t>09/03/2026</a:t>
            </a:fld>
            <a:endParaRPr lang="en-GB"/>
          </a:p>
        </p:txBody>
      </p:sp>
      <p:sp>
        <p:nvSpPr>
          <p:cNvPr id="6" name="Footer Placeholder 5">
            <a:extLst>
              <a:ext uri="{FF2B5EF4-FFF2-40B4-BE49-F238E27FC236}">
                <a16:creationId xmlns:a16="http://schemas.microsoft.com/office/drawing/2014/main" id="{110161AC-137F-4F59-9901-1C91B5ED18D6}"/>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DC70FC5-DBFC-4C43-A687-7DE7345BB85B}"/>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98439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E102-428B-484B-A3CF-F6F6297E4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5BAC4-FF72-453F-A3D9-0F3C0E63C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01867-11C0-4366-96AF-AF77556E8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8683-AB5C-40F0-9976-DAD9A9256C6F}" type="datetime1">
              <a:rPr lang="en-GB" smtClean="0"/>
              <a:t>09/03/2026</a:t>
            </a:fld>
            <a:endParaRPr lang="en-GB"/>
          </a:p>
        </p:txBody>
      </p:sp>
      <p:sp>
        <p:nvSpPr>
          <p:cNvPr id="5" name="Footer Placeholder 4">
            <a:extLst>
              <a:ext uri="{FF2B5EF4-FFF2-40B4-BE49-F238E27FC236}">
                <a16:creationId xmlns:a16="http://schemas.microsoft.com/office/drawing/2014/main" id="{A1FA0BD3-636E-4DC8-BA51-CAFA2BDC6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51EC18D0-15F4-4ADA-A4D4-BD1C685D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25873-D336-487A-A319-996D5E8BF626}" type="slidenum">
              <a:rPr lang="en-GB" smtClean="0"/>
              <a:t>‹#›</a:t>
            </a:fld>
            <a:endParaRPr lang="en-GB"/>
          </a:p>
        </p:txBody>
      </p:sp>
    </p:spTree>
    <p:extLst>
      <p:ext uri="{BB962C8B-B14F-4D97-AF65-F5344CB8AC3E}">
        <p14:creationId xmlns:p14="http://schemas.microsoft.com/office/powerpoint/2010/main" val="329135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C12A8B-608F-C854-74FB-F82A3E84F4FF}"/>
              </a:ext>
            </a:extLst>
          </p:cNvPr>
          <p:cNvSpPr>
            <a:spLocks noGrp="1"/>
          </p:cNvSpPr>
          <p:nvPr>
            <p:ph type="ctrTitle"/>
          </p:nvPr>
        </p:nvSpPr>
        <p:spPr>
          <a:xfrm>
            <a:off x="1524000" y="2735719"/>
            <a:ext cx="9144000" cy="1672380"/>
          </a:xfrm>
        </p:spPr>
        <p:txBody>
          <a:bodyPr>
            <a:normAutofit/>
          </a:bodyPr>
          <a:lstStyle/>
          <a:p>
            <a:r>
              <a:rPr lang="en-GB" sz="4400" b="1" dirty="0">
                <a:solidFill>
                  <a:srgbClr val="359568"/>
                </a:solidFill>
                <a:latin typeface="Arial" panose="020B0604020202020204" pitchFamily="34" charset="0"/>
                <a:cs typeface="Arial" panose="020B0604020202020204" pitchFamily="34" charset="0"/>
              </a:rPr>
              <a:t>Identifying Participants, Screening &amp; Eligibility </a:t>
            </a:r>
            <a:endParaRPr lang="en-GB" sz="7200" dirty="0">
              <a:solidFill>
                <a:srgbClr val="359568"/>
              </a:solidFill>
            </a:endParaRPr>
          </a:p>
        </p:txBody>
      </p:sp>
      <p:sp>
        <p:nvSpPr>
          <p:cNvPr id="4" name="Footer Placeholder 3">
            <a:extLst>
              <a:ext uri="{FF2B5EF4-FFF2-40B4-BE49-F238E27FC236}">
                <a16:creationId xmlns:a16="http://schemas.microsoft.com/office/drawing/2014/main" id="{C6F9D7F3-8CE6-43E2-A3E0-5D15EED0DC77}"/>
              </a:ext>
            </a:extLst>
          </p:cNvPr>
          <p:cNvSpPr>
            <a:spLocks noGrp="1"/>
          </p:cNvSpPr>
          <p:nvPr>
            <p:ph type="ftr" sz="quarter" idx="11"/>
          </p:nvPr>
        </p:nvSpPr>
        <p:spPr>
          <a:xfrm>
            <a:off x="396815" y="6356350"/>
            <a:ext cx="5250611" cy="365125"/>
          </a:xfrm>
        </p:spPr>
        <p:txBody>
          <a:bodyPr/>
          <a:lstStyle/>
          <a:p>
            <a:pPr algn="l"/>
            <a:r>
              <a:rPr lang="en-GB" dirty="0">
                <a:solidFill>
                  <a:schemeClr val="tx1"/>
                </a:solidFill>
              </a:rPr>
              <a:t>2 ESCAPE Training Presentation Screening &amp; Eligibility V1 30-01-26</a:t>
            </a:r>
          </a:p>
        </p:txBody>
      </p:sp>
      <p:sp>
        <p:nvSpPr>
          <p:cNvPr id="6" name="Slide Number Placeholder 5">
            <a:extLst>
              <a:ext uri="{FF2B5EF4-FFF2-40B4-BE49-F238E27FC236}">
                <a16:creationId xmlns:a16="http://schemas.microsoft.com/office/drawing/2014/main" id="{83788640-EEF7-466C-9813-970DB2D849DD}"/>
              </a:ext>
            </a:extLst>
          </p:cNvPr>
          <p:cNvSpPr>
            <a:spLocks noGrp="1"/>
          </p:cNvSpPr>
          <p:nvPr>
            <p:ph type="sldNum" sz="quarter" idx="12"/>
          </p:nvPr>
        </p:nvSpPr>
        <p:spPr/>
        <p:txBody>
          <a:bodyPr/>
          <a:lstStyle/>
          <a:p>
            <a:fld id="{8DC25873-D336-487A-A319-996D5E8BF626}" type="slidenum">
              <a:rPr lang="en-GB" smtClean="0"/>
              <a:t>1</a:t>
            </a:fld>
            <a:endParaRPr lang="en-GB"/>
          </a:p>
        </p:txBody>
      </p:sp>
      <p:pic>
        <p:nvPicPr>
          <p:cNvPr id="7" name="Picture 6">
            <a:extLst>
              <a:ext uri="{FF2B5EF4-FFF2-40B4-BE49-F238E27FC236}">
                <a16:creationId xmlns:a16="http://schemas.microsoft.com/office/drawing/2014/main" id="{6BC2FC72-5F40-191C-2053-31888EE24F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6704" y="841630"/>
            <a:ext cx="2218592" cy="1595977"/>
          </a:xfrm>
          <a:prstGeom prst="rect">
            <a:avLst/>
          </a:prstGeom>
          <a:noFill/>
          <a:ln>
            <a:noFill/>
          </a:ln>
        </p:spPr>
      </p:pic>
      <p:pic>
        <p:nvPicPr>
          <p:cNvPr id="2" name="Picture 1">
            <a:extLst>
              <a:ext uri="{FF2B5EF4-FFF2-40B4-BE49-F238E27FC236}">
                <a16:creationId xmlns:a16="http://schemas.microsoft.com/office/drawing/2014/main" id="{EBCF8E32-2FFF-E1F0-870D-6041C016CA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0863" y="152722"/>
            <a:ext cx="4432176" cy="688908"/>
          </a:xfrm>
          <a:prstGeom prst="rect">
            <a:avLst/>
          </a:prstGeom>
        </p:spPr>
      </p:pic>
    </p:spTree>
    <p:extLst>
      <p:ext uri="{BB962C8B-B14F-4D97-AF65-F5344CB8AC3E}">
        <p14:creationId xmlns:p14="http://schemas.microsoft.com/office/powerpoint/2010/main" val="294209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B19DE-DF6F-3064-D0B8-52172D4D6E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E26A93-3419-C1F4-5962-E2FB3DB16C19}"/>
              </a:ext>
            </a:extLst>
          </p:cNvPr>
          <p:cNvSpPr txBox="1">
            <a:spLocks noGrp="1"/>
          </p:cNvSpPr>
          <p:nvPr>
            <p:ph type="title" idx="4294967295"/>
          </p:nvPr>
        </p:nvSpPr>
        <p:spPr>
          <a:xfrm>
            <a:off x="620642" y="1552757"/>
            <a:ext cx="10950716" cy="35863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Reporting Screening &amp; Enrolment Figures to the Trial Management Team</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Trial management team will request monthly figures (no identifiable data will be requested, numbers only)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This will be used for a Screening, Enrolment &amp; Randomisation report for monthly trial management group meetings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Funder also requires monthly screening &amp; recruitment updates </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srgbClr val="4B93D8"/>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srgbClr val="4B93D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C204213-8496-89BB-EEFF-4A552E5168D9}"/>
              </a:ext>
            </a:extLst>
          </p:cNvPr>
          <p:cNvSpPr>
            <a:spLocks noGrp="1"/>
          </p:cNvSpPr>
          <p:nvPr>
            <p:ph type="sldNum" sz="quarter" idx="12"/>
          </p:nvPr>
        </p:nvSpPr>
        <p:spPr/>
        <p:txBody>
          <a:bodyPr/>
          <a:lstStyle/>
          <a:p>
            <a:fld id="{8DC25873-D336-487A-A319-996D5E8BF626}" type="slidenum">
              <a:rPr lang="en-GB" smtClean="0"/>
              <a:t>10</a:t>
            </a:fld>
            <a:endParaRPr lang="en-GB"/>
          </a:p>
        </p:txBody>
      </p:sp>
      <p:pic>
        <p:nvPicPr>
          <p:cNvPr id="2" name="Picture 1">
            <a:extLst>
              <a:ext uri="{FF2B5EF4-FFF2-40B4-BE49-F238E27FC236}">
                <a16:creationId xmlns:a16="http://schemas.microsoft.com/office/drawing/2014/main" id="{67A6EB4F-682A-6D34-D22D-7D62DE7D2D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1624" y="136525"/>
            <a:ext cx="4432176" cy="688908"/>
          </a:xfrm>
          <a:prstGeom prst="rect">
            <a:avLst/>
          </a:prstGeom>
        </p:spPr>
      </p:pic>
    </p:spTree>
    <p:extLst>
      <p:ext uri="{BB962C8B-B14F-4D97-AF65-F5344CB8AC3E}">
        <p14:creationId xmlns:p14="http://schemas.microsoft.com/office/powerpoint/2010/main" val="156862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46FAB-66D5-40D9-9EFB-7A24D2F4ED6F}"/>
              </a:ext>
            </a:extLst>
          </p:cNvPr>
          <p:cNvSpPr txBox="1">
            <a:spLocks noGrp="1"/>
          </p:cNvSpPr>
          <p:nvPr>
            <p:ph type="title" idx="4294967295"/>
          </p:nvPr>
        </p:nvSpPr>
        <p:spPr>
          <a:xfrm>
            <a:off x="634405" y="955432"/>
            <a:ext cx="10110158"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Communication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Developed an ESCAPE communication guide with patient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Please review this before discussing the trial with potential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Why are we doing the trial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Trial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Treatment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Why we need to randomise to a treatment pathway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will happen if they choose / do not choose to take part</a:t>
            </a:r>
          </a:p>
        </p:txBody>
      </p:sp>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2</a:t>
            </a:fld>
            <a:endParaRPr lang="en-GB"/>
          </a:p>
        </p:txBody>
      </p:sp>
      <p:pic>
        <p:nvPicPr>
          <p:cNvPr id="2" name="Picture 1">
            <a:extLst>
              <a:ext uri="{FF2B5EF4-FFF2-40B4-BE49-F238E27FC236}">
                <a16:creationId xmlns:a16="http://schemas.microsoft.com/office/drawing/2014/main" id="{EC273EB6-3B04-C7B0-0907-5CAE17A0DB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23397" y="136525"/>
            <a:ext cx="4432176" cy="688908"/>
          </a:xfrm>
          <a:prstGeom prst="rect">
            <a:avLst/>
          </a:prstGeom>
        </p:spPr>
      </p:pic>
    </p:spTree>
    <p:extLst>
      <p:ext uri="{BB962C8B-B14F-4D97-AF65-F5344CB8AC3E}">
        <p14:creationId xmlns:p14="http://schemas.microsoft.com/office/powerpoint/2010/main" val="300510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3FFA-C00C-99B1-8DE0-433835D257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EDB38E-1382-D415-23B5-E90B232A0101}"/>
              </a:ext>
            </a:extLst>
          </p:cNvPr>
          <p:cNvSpPr txBox="1">
            <a:spLocks noGrp="1"/>
          </p:cNvSpPr>
          <p:nvPr>
            <p:ph type="title" idx="4294967295"/>
          </p:nvPr>
        </p:nvSpPr>
        <p:spPr>
          <a:xfrm>
            <a:off x="0" y="513340"/>
            <a:ext cx="11655573" cy="58430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Inclusion Criteria </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Adults (18 years or older)</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Able to provide informed consent.</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Capable of complying with all trial procedures and of completing the trial, in the opinion of the investigator.</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	Bronchiectasis, confirmed by computed tomography (CT), showing bronchiectasis in 1 or more lobes (a historical radiology report or report from the investigator confirming bronchiectasis is sufficient for enrolment) and the appropriate clinical syndrome (symptoms of cough, sputum production and/or respiratory tract infections). </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	Able to be prescribed one of the inhaled antibiotics defined in the intervention arm, in the opinion of the investigator. </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	P. aeruginosa infection confirmed by:</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6.1) New isolation of P. aeruginosa, defined as the first documented sputum or other respiratory tract sample e.g. bronchoalveolar lavage samples) positive for P. aeruginosa within the 6 months prior to randomisation </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 </a:t>
            </a: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6.2) New isolation of P. aeruginosa, within the 6 months prior to randomisation, following previous clearance of P. aeruginosa defined as a minimum of 12 months without a positive P. aeruginosa culture and at least 2 intervening cultures negative for P. aeruginosa.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investigator will take into account contraindications when determining both participant eligibility and the choice of antibiotic for each individual participant.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a participant does not have a positive sputum sample within 6 months prior to randomisation but otherwise meets inclusion criteria 1  to 5, the investigator may send a sputum sample at the screening visit. If the participant is positive for </a:t>
            </a:r>
            <a:r>
              <a:rPr kumimoji="0" lang="en-GB" sz="14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 aeruginosa</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then the inclusion criteria are met.  </a:t>
            </a:r>
          </a:p>
        </p:txBody>
      </p:sp>
      <p:sp>
        <p:nvSpPr>
          <p:cNvPr id="6" name="Slide Number Placeholder 5">
            <a:extLst>
              <a:ext uri="{FF2B5EF4-FFF2-40B4-BE49-F238E27FC236}">
                <a16:creationId xmlns:a16="http://schemas.microsoft.com/office/drawing/2014/main" id="{1EE4DBC5-7FA8-D329-F76B-590C33A5369F}"/>
              </a:ext>
            </a:extLst>
          </p:cNvPr>
          <p:cNvSpPr>
            <a:spLocks noGrp="1"/>
          </p:cNvSpPr>
          <p:nvPr>
            <p:ph type="sldNum" sz="quarter" idx="12"/>
          </p:nvPr>
        </p:nvSpPr>
        <p:spPr/>
        <p:txBody>
          <a:bodyPr/>
          <a:lstStyle/>
          <a:p>
            <a:fld id="{8DC25873-D336-487A-A319-996D5E8BF626}" type="slidenum">
              <a:rPr lang="en-GB" smtClean="0"/>
              <a:t>3</a:t>
            </a:fld>
            <a:endParaRPr lang="en-GB"/>
          </a:p>
        </p:txBody>
      </p:sp>
      <p:pic>
        <p:nvPicPr>
          <p:cNvPr id="2" name="Picture 1">
            <a:extLst>
              <a:ext uri="{FF2B5EF4-FFF2-40B4-BE49-F238E27FC236}">
                <a16:creationId xmlns:a16="http://schemas.microsoft.com/office/drawing/2014/main" id="{C9A526C0-67D5-7995-157D-5389B8741E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23397" y="136525"/>
            <a:ext cx="4432176" cy="688908"/>
          </a:xfrm>
          <a:prstGeom prst="rect">
            <a:avLst/>
          </a:prstGeom>
        </p:spPr>
      </p:pic>
    </p:spTree>
    <p:extLst>
      <p:ext uri="{BB962C8B-B14F-4D97-AF65-F5344CB8AC3E}">
        <p14:creationId xmlns:p14="http://schemas.microsoft.com/office/powerpoint/2010/main" val="307933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46FAB-66D5-40D9-9EFB-7A24D2F4ED6F}"/>
              </a:ext>
            </a:extLst>
          </p:cNvPr>
          <p:cNvSpPr txBox="1">
            <a:spLocks noGrp="1"/>
          </p:cNvSpPr>
          <p:nvPr>
            <p:ph type="title" idx="4294967295"/>
          </p:nvPr>
        </p:nvSpPr>
        <p:spPr>
          <a:xfrm>
            <a:off x="403084" y="714495"/>
            <a:ext cx="10950716" cy="64940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Exclusion Criteria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Current treatment with inhaled antibiotics or treatment with inhaled antibiotics within the previous 6 months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Chronic </a:t>
            </a:r>
            <a:r>
              <a:rPr kumimoji="0" lang="en-GB" sz="17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 aeruginosa</a:t>
            </a: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infection defined as isolation of </a:t>
            </a:r>
            <a:r>
              <a:rPr kumimoji="0" lang="en-GB" sz="17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 aeruginosa </a:t>
            </a: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persistently in sputum, or the absence of negative sputum samples for </a:t>
            </a:r>
            <a:r>
              <a:rPr kumimoji="0" lang="en-GB" sz="17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 aeruginosa</a:t>
            </a: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so that inclusion criteria (6) above cannot be met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Cystic fibrosis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Use of any investigational drugs within five times of the elimination half-life after the last dose or within 30 days, whichever is longer. Current enrolment in non-interventional, observational studies will be allowed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Currently pregnant or breast-feeding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Unstable co-morbidities (e.g., cardiovascular disease, active malignancy) which in the opinion of the investigator would make participation in the trial not in the participant’s best interest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Estimate eGFR&lt;30 or abnormal liver function tests that in the opinion of the investigator make antibiotic treatment inappropriate (note that the trial is designed to be pragmatic and embedded within normal practice therefore testing is at the discretion of the managing clinician)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strong preference, either from the managing clinician or the participant, for one of the two trial arms such that in the opinion of the investigator adherence to the trial protocol would not be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Previous intolerance to inhaled antibiotics is not an exclusion from the trial, but participants should be prescribed a different inhaled antibiotic to one that was previously not tolerated. If no antibiotic treatment options for the active arm are available/possible, then the participant should be excluded.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Coexisting asthma, COPD or other respiratory diseases are allowed as long as the participant also meets the inclusion criteria related to radiological and clinically significant bronchiectasis.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Participants may have received antibiotic treatment (including antibiotic treatment against </a:t>
            </a:r>
            <a:r>
              <a:rPr kumimoji="0" lang="en-GB" sz="14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 aeruginosa</a:t>
            </a: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 the previous 6 months as long as this antibiotic treatment did not include an inhaled antibiotic.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4</a:t>
            </a:fld>
            <a:endParaRPr lang="en-GB"/>
          </a:p>
        </p:txBody>
      </p:sp>
      <p:pic>
        <p:nvPicPr>
          <p:cNvPr id="2" name="Picture 1">
            <a:extLst>
              <a:ext uri="{FF2B5EF4-FFF2-40B4-BE49-F238E27FC236}">
                <a16:creationId xmlns:a16="http://schemas.microsoft.com/office/drawing/2014/main" id="{40FC051A-6807-3E6C-2583-1FFD41BFE4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1624" y="136525"/>
            <a:ext cx="4432176" cy="688908"/>
          </a:xfrm>
          <a:prstGeom prst="rect">
            <a:avLst/>
          </a:prstGeom>
        </p:spPr>
      </p:pic>
    </p:spTree>
    <p:extLst>
      <p:ext uri="{BB962C8B-B14F-4D97-AF65-F5344CB8AC3E}">
        <p14:creationId xmlns:p14="http://schemas.microsoft.com/office/powerpoint/2010/main" val="312541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46FAB-66D5-40D9-9EFB-7A24D2F4ED6F}"/>
              </a:ext>
            </a:extLst>
          </p:cNvPr>
          <p:cNvSpPr txBox="1">
            <a:spLocks noGrp="1"/>
          </p:cNvSpPr>
          <p:nvPr>
            <p:ph type="title" idx="4294967295"/>
          </p:nvPr>
        </p:nvSpPr>
        <p:spPr>
          <a:xfrm>
            <a:off x="620642" y="1155776"/>
            <a:ext cx="10950716" cy="50527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Participant Identification &amp; Pre-screen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Identification of potentially eligible trial participants by the research or clinical teams may make use of any or all of the following: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From secondary care via contact with participants at specialist respiratory clinics or pulmonary rehabilitation classes.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From local Bronchiectasis databases where participants have given prior consent to be contacted for future research projects, e.g. EMBARC registry, or local registers such as TAYBRIDGE, BRONCH-UK, or similar databases with appropriate approval in other NHS facilities as defined locally.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Recruitment of </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participants registered via the Scottish Health Research Register (SHARE)</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From primary care practices or via the Primary Care Networks.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With appropriate local Caldicott Guardian approval and arrangements with microbiology laboratories investigators may make use of notification from local microbiology laboratories of individuals who have recently tested positive for </a:t>
            </a:r>
            <a:r>
              <a:rPr kumimoji="0" lang="en-GB" sz="1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 aeruginosa</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 a respiratory tract sample.</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5</a:t>
            </a:fld>
            <a:endParaRPr lang="en-GB"/>
          </a:p>
        </p:txBody>
      </p:sp>
      <p:pic>
        <p:nvPicPr>
          <p:cNvPr id="2" name="Picture 1">
            <a:extLst>
              <a:ext uri="{FF2B5EF4-FFF2-40B4-BE49-F238E27FC236}">
                <a16:creationId xmlns:a16="http://schemas.microsoft.com/office/drawing/2014/main" id="{C233F35D-86E8-761F-F0C6-CA2035637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1624" y="319088"/>
            <a:ext cx="4432176" cy="688908"/>
          </a:xfrm>
          <a:prstGeom prst="rect">
            <a:avLst/>
          </a:prstGeom>
        </p:spPr>
      </p:pic>
    </p:spTree>
    <p:extLst>
      <p:ext uri="{BB962C8B-B14F-4D97-AF65-F5344CB8AC3E}">
        <p14:creationId xmlns:p14="http://schemas.microsoft.com/office/powerpoint/2010/main" val="234086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E2309-3015-67DB-673B-A1DA060FCF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C799D5-07B9-67BE-E872-CA2099A7815B}"/>
              </a:ext>
            </a:extLst>
          </p:cNvPr>
          <p:cNvSpPr txBox="1">
            <a:spLocks noGrp="1"/>
          </p:cNvSpPr>
          <p:nvPr>
            <p:ph type="title" idx="4294967295"/>
          </p:nvPr>
        </p:nvSpPr>
        <p:spPr>
          <a:xfrm>
            <a:off x="620642" y="825433"/>
            <a:ext cx="10950716" cy="5769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Participant Identification &amp; Pre-screen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Potential participants identified from clinic lists:</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Clinical team will review the potential participant medical notes to see if they are potentially eligible (Pre-screen)</a:t>
            </a:r>
          </a:p>
          <a:p>
            <a:pPr marL="538163" marR="0" lvl="0" indent="-273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identified at clinic, a member of the clinical team will give the patient a copy of the brief Participant Information Sheet (</a:t>
            </a:r>
            <a:r>
              <a:rPr kumimoji="0" lang="en-GB"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bPIS</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clinical team will pass on potential participant details to the research team</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Potential participant details added to pre-screening log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Potential participants identified from locally held databases/SHARE:</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Research team check the potential participant medical notes to see if they meet eligibility criteria</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Check screening log to ensure potential participant has not been approached in clinic</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Database invitation letter and </a:t>
            </a:r>
            <a:r>
              <a:rPr kumimoji="0" lang="en-GB"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bPIS</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sent to potential participant</a:t>
            </a:r>
          </a:p>
          <a:p>
            <a:pPr marL="285750" marR="0" lvl="0" indent="2524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Potential participant details added to pre-screening log</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Potential participants identified from primary care:</a:t>
            </a:r>
          </a:p>
          <a:p>
            <a:pPr marL="5715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Participants will be sent an invitation letter and </a:t>
            </a:r>
            <a:r>
              <a:rPr kumimoji="0" lang="en-GB" sz="18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bPIS</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from the GP practice. GP practices will also be asked to display </a:t>
            </a:r>
            <a:r>
              <a:rPr kumimoji="0" lang="en-GB" sz="1800" b="0" i="0" u="none" strike="noStrike" kern="1200" cap="none" spc="0" normalizeH="0" baseline="0" noProof="0" dirty="0" err="1">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bPIS</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in their waiting rooms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D4A9C38E-EC78-AD30-80E1-9134D474E951}"/>
              </a:ext>
            </a:extLst>
          </p:cNvPr>
          <p:cNvSpPr>
            <a:spLocks noGrp="1"/>
          </p:cNvSpPr>
          <p:nvPr>
            <p:ph type="sldNum" sz="quarter" idx="12"/>
          </p:nvPr>
        </p:nvSpPr>
        <p:spPr/>
        <p:txBody>
          <a:bodyPr/>
          <a:lstStyle/>
          <a:p>
            <a:fld id="{8DC25873-D336-487A-A319-996D5E8BF626}" type="slidenum">
              <a:rPr lang="en-GB" smtClean="0"/>
              <a:t>6</a:t>
            </a:fld>
            <a:endParaRPr lang="en-GB"/>
          </a:p>
        </p:txBody>
      </p:sp>
      <p:pic>
        <p:nvPicPr>
          <p:cNvPr id="2" name="Picture 1">
            <a:extLst>
              <a:ext uri="{FF2B5EF4-FFF2-40B4-BE49-F238E27FC236}">
                <a16:creationId xmlns:a16="http://schemas.microsoft.com/office/drawing/2014/main" id="{5B275C43-04DC-5BC5-F781-C61342DCBC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1624" y="262654"/>
            <a:ext cx="4432176" cy="688908"/>
          </a:xfrm>
          <a:prstGeom prst="rect">
            <a:avLst/>
          </a:prstGeom>
        </p:spPr>
      </p:pic>
    </p:spTree>
    <p:extLst>
      <p:ext uri="{BB962C8B-B14F-4D97-AF65-F5344CB8AC3E}">
        <p14:creationId xmlns:p14="http://schemas.microsoft.com/office/powerpoint/2010/main" val="56390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46FAB-66D5-40D9-9EFB-7A24D2F4ED6F}"/>
              </a:ext>
            </a:extLst>
          </p:cNvPr>
          <p:cNvSpPr txBox="1">
            <a:spLocks noGrp="1"/>
          </p:cNvSpPr>
          <p:nvPr>
            <p:ph type="title" idx="4294967295"/>
          </p:nvPr>
        </p:nvSpPr>
        <p:spPr>
          <a:xfrm>
            <a:off x="403084" y="508005"/>
            <a:ext cx="10950716"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mn-ea"/>
                <a:cs typeface="Arial" panose="020B0604020202020204" pitchFamily="34" charset="0"/>
              </a:rPr>
              <a:t>Pre-screening Log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BA3C296D-9EC9-D47F-2528-DDF90403E312}"/>
              </a:ext>
            </a:extLst>
          </p:cNvPr>
          <p:cNvSpPr txBox="1"/>
          <p:nvPr/>
        </p:nvSpPr>
        <p:spPr>
          <a:xfrm>
            <a:off x="403084" y="1113269"/>
            <a:ext cx="10718832" cy="227664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Details of all participants reviewed for eligibility for screening to be recorded on the pre-screening log</a:t>
            </a:r>
          </a:p>
          <a:p>
            <a:endParaRPr lang="en-GB" sz="1000" dirty="0">
              <a:latin typeface="Arial" panose="020B0604020202020204" pitchFamily="34" charset="0"/>
              <a:cs typeface="Arial" panose="020B0604020202020204" pitchFamily="34" charset="0"/>
            </a:endParaRPr>
          </a:p>
          <a:p>
            <a:pPr>
              <a:lnSpc>
                <a:spcPct val="115000"/>
              </a:lnSpc>
              <a:spcAft>
                <a:spcPts val="600"/>
              </a:spcAft>
            </a:pPr>
            <a:r>
              <a:rPr lang="en-GB" sz="1600" dirty="0">
                <a:latin typeface="Arial" panose="020B0604020202020204" pitchFamily="34" charset="0"/>
                <a:ea typeface="Calibri" panose="020F0502020204030204" pitchFamily="34" charset="0"/>
                <a:cs typeface="Times New Roman" panose="02020603050405020304" pitchFamily="18" charset="0"/>
              </a:rPr>
              <a:t>Anonymised information on participants who are consented but not randomised will be collected for CONSORT reporting and includes:</a:t>
            </a:r>
          </a:p>
          <a:p>
            <a:pPr marL="342900" lvl="0" indent="-342900">
              <a:lnSpc>
                <a:spcPct val="115000"/>
              </a:lnSpc>
              <a:buFont typeface="Symbol" panose="05050102010706020507" pitchFamily="18"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age</a:t>
            </a:r>
          </a:p>
          <a:p>
            <a:pPr marL="342900" lvl="0" indent="-342900">
              <a:lnSpc>
                <a:spcPct val="115000"/>
              </a:lnSpc>
              <a:buFont typeface="Symbol" panose="05050102010706020507" pitchFamily="18"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gender</a:t>
            </a:r>
          </a:p>
          <a:p>
            <a:pPr marL="342900" lvl="0" indent="-342900">
              <a:lnSpc>
                <a:spcPct val="115000"/>
              </a:lnSpc>
              <a:buFont typeface="Symbol" panose="05050102010706020507" pitchFamily="18"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ethnicity</a:t>
            </a:r>
          </a:p>
          <a:p>
            <a:pPr marL="342900" lvl="0" indent="-342900">
              <a:lnSpc>
                <a:spcPct val="115000"/>
              </a:lnSpc>
              <a:spcAft>
                <a:spcPts val="600"/>
              </a:spcAft>
              <a:buFont typeface="Symbol" panose="05050102010706020507" pitchFamily="18" charset="2"/>
              <a:buChar char=""/>
            </a:pPr>
            <a:r>
              <a:rPr lang="en-GB" sz="1600" dirty="0">
                <a:latin typeface="Arial" panose="020B0604020202020204" pitchFamily="34" charset="0"/>
                <a:ea typeface="Calibri" panose="020F0502020204030204" pitchFamily="34" charset="0"/>
                <a:cs typeface="Times New Roman" panose="02020603050405020304" pitchFamily="18" charset="0"/>
              </a:rPr>
              <a:t>the reason not eligible for trial participation, or if they are eligible but declined</a:t>
            </a:r>
            <a:r>
              <a:rPr lang="en-GB" sz="1600" dirty="0">
                <a:latin typeface="Arial" panose="020B0604020202020204" pitchFamily="34" charset="0"/>
                <a:cs typeface="Arial" panose="020B0604020202020204" pitchFamily="34" charset="0"/>
              </a:rPr>
              <a:t> </a:t>
            </a:r>
          </a:p>
        </p:txBody>
      </p:sp>
      <p:pic>
        <p:nvPicPr>
          <p:cNvPr id="5" name="Picture 4" descr="Screenshot of pre-screening log ">
            <a:extLst>
              <a:ext uri="{FF2B5EF4-FFF2-40B4-BE49-F238E27FC236}">
                <a16:creationId xmlns:a16="http://schemas.microsoft.com/office/drawing/2014/main" id="{3D3CFBA3-03E4-3047-9E01-A915417BED0D}"/>
              </a:ext>
              <a:ext uri="{C183D7F6-B498-43B3-948B-1728B52AA6E4}">
                <adec:decorative xmlns:adec="http://schemas.microsoft.com/office/drawing/2017/decorative" val="0"/>
              </a:ext>
            </a:extLst>
          </p:cNvPr>
          <p:cNvPicPr>
            <a:picLocks noChangeAspect="1"/>
          </p:cNvPicPr>
          <p:nvPr/>
        </p:nvPicPr>
        <p:blipFill>
          <a:blip r:embed="rId2"/>
          <a:srcRect l="27158" t="27681" r="27921" b="40913"/>
          <a:stretch>
            <a:fillRect/>
          </a:stretch>
        </p:blipFill>
        <p:spPr>
          <a:xfrm>
            <a:off x="756766" y="3485385"/>
            <a:ext cx="8611521" cy="3236090"/>
          </a:xfrm>
          <a:prstGeom prst="rect">
            <a:avLst/>
          </a:prstGeom>
        </p:spPr>
      </p:pic>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7</a:t>
            </a:fld>
            <a:endParaRPr lang="en-GB"/>
          </a:p>
        </p:txBody>
      </p:sp>
      <p:pic>
        <p:nvPicPr>
          <p:cNvPr id="2" name="Picture 1">
            <a:extLst>
              <a:ext uri="{FF2B5EF4-FFF2-40B4-BE49-F238E27FC236}">
                <a16:creationId xmlns:a16="http://schemas.microsoft.com/office/drawing/2014/main" id="{E5EA6C33-73B4-8A28-AA22-FDC3A36150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9740" y="163551"/>
            <a:ext cx="4432176" cy="688908"/>
          </a:xfrm>
          <a:prstGeom prst="rect">
            <a:avLst/>
          </a:prstGeom>
        </p:spPr>
      </p:pic>
    </p:spTree>
    <p:extLst>
      <p:ext uri="{BB962C8B-B14F-4D97-AF65-F5344CB8AC3E}">
        <p14:creationId xmlns:p14="http://schemas.microsoft.com/office/powerpoint/2010/main" val="144878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9303F-B898-FCDE-691C-E6B34EB375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BB2CBC-2A06-0D23-0097-1014DDCB02F6}"/>
              </a:ext>
            </a:extLst>
          </p:cNvPr>
          <p:cNvSpPr txBox="1">
            <a:spLocks noGrp="1"/>
          </p:cNvSpPr>
          <p:nvPr>
            <p:ph type="title" idx="4294967295"/>
          </p:nvPr>
        </p:nvSpPr>
        <p:spPr>
          <a:xfrm>
            <a:off x="729421" y="1143406"/>
            <a:ext cx="10733158" cy="4571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Times New Roman" panose="02020603050405020304" pitchFamily="18" charset="0"/>
              </a:rPr>
              <a:t>Eligibility Assessment </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Assessment of eligibility will be carried out by the PI or other medically qualified delegate </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at visit 2,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prior to randomisation</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Eligibility form must be completed &amp; signed by delegated doctor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before</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 randomisation</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Times New Roman" panose="02020603050405020304" pitchFamily="18" charset="0"/>
              </a:rPr>
              <a:t>If a participant is ineligible </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Record reason for ineligibility </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Where an ineligible participant’s medical condition or concomitant medications change sufficiently so that they are deemed potentially eligible for the trial they may be rescreened one further time.</a:t>
            </a:r>
          </a:p>
        </p:txBody>
      </p:sp>
      <p:sp>
        <p:nvSpPr>
          <p:cNvPr id="6" name="Slide Number Placeholder 5">
            <a:extLst>
              <a:ext uri="{FF2B5EF4-FFF2-40B4-BE49-F238E27FC236}">
                <a16:creationId xmlns:a16="http://schemas.microsoft.com/office/drawing/2014/main" id="{AF0A7C72-707B-5392-5259-BE3E48A6F846}"/>
              </a:ext>
            </a:extLst>
          </p:cNvPr>
          <p:cNvSpPr>
            <a:spLocks noGrp="1"/>
          </p:cNvSpPr>
          <p:nvPr>
            <p:ph type="sldNum" sz="quarter" idx="12"/>
          </p:nvPr>
        </p:nvSpPr>
        <p:spPr/>
        <p:txBody>
          <a:bodyPr/>
          <a:lstStyle/>
          <a:p>
            <a:fld id="{8DC25873-D336-487A-A319-996D5E8BF626}" type="slidenum">
              <a:rPr lang="en-GB" smtClean="0"/>
              <a:t>8</a:t>
            </a:fld>
            <a:endParaRPr lang="en-GB"/>
          </a:p>
        </p:txBody>
      </p:sp>
      <p:pic>
        <p:nvPicPr>
          <p:cNvPr id="2" name="Picture 1">
            <a:extLst>
              <a:ext uri="{FF2B5EF4-FFF2-40B4-BE49-F238E27FC236}">
                <a16:creationId xmlns:a16="http://schemas.microsoft.com/office/drawing/2014/main" id="{D49A5773-74F2-B786-8D1E-E81A2A7050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1624" y="246456"/>
            <a:ext cx="4432176" cy="688908"/>
          </a:xfrm>
          <a:prstGeom prst="rect">
            <a:avLst/>
          </a:prstGeom>
        </p:spPr>
      </p:pic>
    </p:spTree>
    <p:extLst>
      <p:ext uri="{BB962C8B-B14F-4D97-AF65-F5344CB8AC3E}">
        <p14:creationId xmlns:p14="http://schemas.microsoft.com/office/powerpoint/2010/main" val="125479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E62FC-69FD-57D7-87D4-7B3DC5121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ED315-C919-6ECB-D528-8AC511AF34C6}"/>
              </a:ext>
            </a:extLst>
          </p:cNvPr>
          <p:cNvSpPr txBox="1">
            <a:spLocks noGrp="1"/>
          </p:cNvSpPr>
          <p:nvPr>
            <p:ph type="title" idx="4294967295"/>
          </p:nvPr>
        </p:nvSpPr>
        <p:spPr>
          <a:xfrm>
            <a:off x="620642" y="969163"/>
            <a:ext cx="10950716" cy="1277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Times New Roman" panose="02020603050405020304" pitchFamily="18" charset="0"/>
              </a:rPr>
              <a:t>Enrolment &amp; Randomisation Log</a:t>
            </a: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All participants who are consented and randomised should be added to the enrolment log</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screenshot of enrolment &amp; randomisation log">
            <a:extLst>
              <a:ext uri="{FF2B5EF4-FFF2-40B4-BE49-F238E27FC236}">
                <a16:creationId xmlns:a16="http://schemas.microsoft.com/office/drawing/2014/main" id="{1431EC52-8124-1686-6F68-FC80CCDAF7BA}"/>
              </a:ext>
            </a:extLst>
          </p:cNvPr>
          <p:cNvPicPr>
            <a:picLocks noChangeAspect="1"/>
          </p:cNvPicPr>
          <p:nvPr/>
        </p:nvPicPr>
        <p:blipFill>
          <a:blip r:embed="rId2"/>
          <a:srcRect l="27035" t="27366" r="27355" b="37751"/>
          <a:stretch>
            <a:fillRect/>
          </a:stretch>
        </p:blipFill>
        <p:spPr>
          <a:xfrm>
            <a:off x="620641" y="2109120"/>
            <a:ext cx="10331635" cy="4247230"/>
          </a:xfrm>
          <a:prstGeom prst="rect">
            <a:avLst/>
          </a:prstGeom>
        </p:spPr>
      </p:pic>
      <p:sp>
        <p:nvSpPr>
          <p:cNvPr id="6" name="Slide Number Placeholder 5">
            <a:extLst>
              <a:ext uri="{FF2B5EF4-FFF2-40B4-BE49-F238E27FC236}">
                <a16:creationId xmlns:a16="http://schemas.microsoft.com/office/drawing/2014/main" id="{221D78B5-3E4A-34A1-C484-00D43C635D6F}"/>
              </a:ext>
            </a:extLst>
          </p:cNvPr>
          <p:cNvSpPr>
            <a:spLocks noGrp="1"/>
          </p:cNvSpPr>
          <p:nvPr>
            <p:ph type="sldNum" sz="quarter" idx="12"/>
          </p:nvPr>
        </p:nvSpPr>
        <p:spPr/>
        <p:txBody>
          <a:bodyPr/>
          <a:lstStyle/>
          <a:p>
            <a:fld id="{8DC25873-D336-487A-A319-996D5E8BF626}" type="slidenum">
              <a:rPr lang="en-GB" smtClean="0"/>
              <a:t>9</a:t>
            </a:fld>
            <a:endParaRPr lang="en-GB"/>
          </a:p>
        </p:txBody>
      </p:sp>
      <p:pic>
        <p:nvPicPr>
          <p:cNvPr id="3" name="Picture 2">
            <a:extLst>
              <a:ext uri="{FF2B5EF4-FFF2-40B4-BE49-F238E27FC236}">
                <a16:creationId xmlns:a16="http://schemas.microsoft.com/office/drawing/2014/main" id="{D32961B7-76C0-1E03-995D-041899962C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21624" y="155081"/>
            <a:ext cx="4432176" cy="688908"/>
          </a:xfrm>
          <a:prstGeom prst="rect">
            <a:avLst/>
          </a:prstGeom>
        </p:spPr>
      </p:pic>
    </p:spTree>
    <p:extLst>
      <p:ext uri="{BB962C8B-B14F-4D97-AF65-F5344CB8AC3E}">
        <p14:creationId xmlns:p14="http://schemas.microsoft.com/office/powerpoint/2010/main" val="427234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0f797f-fc30-40b0-ba8f-2eda3f87d1fd">
      <Terms xmlns="http://schemas.microsoft.com/office/infopath/2007/PartnerControls"/>
    </lcf76f155ced4ddcb4097134ff3c332f>
    <TaxCatchAll xmlns="cb6a2286-f96f-4f80-9e3c-3c712f41363c" xsi:nil="true"/>
    <date xmlns="7f0f797f-fc30-40b0-ba8f-2eda3f87d1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397832A99D214383255139361EE27E" ma:contentTypeVersion="16" ma:contentTypeDescription="Create a new document." ma:contentTypeScope="" ma:versionID="8ec6bbfe3c5f801f511a2e223dbacb7c">
  <xsd:schema xmlns:xsd="http://www.w3.org/2001/XMLSchema" xmlns:xs="http://www.w3.org/2001/XMLSchema" xmlns:p="http://schemas.microsoft.com/office/2006/metadata/properties" xmlns:ns2="7f0f797f-fc30-40b0-ba8f-2eda3f87d1fd" xmlns:ns3="cb6a2286-f96f-4f80-9e3c-3c712f41363c" targetNamespace="http://schemas.microsoft.com/office/2006/metadata/properties" ma:root="true" ma:fieldsID="4db5cc0bd97df227dac9ea00c17beaf8" ns2:_="" ns3:_="">
    <xsd:import namespace="7f0f797f-fc30-40b0-ba8f-2eda3f87d1fd"/>
    <xsd:import namespace="cb6a2286-f96f-4f80-9e3c-3c712f4136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dat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f797f-fc30-40b0-ba8f-2eda3f87d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643730-4106-43af-9ce9-7aa0c1c95a0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date" ma:index="22" nillable="true" ma:displayName="date" ma:format="DateOnly" ma:internalName="date">
      <xsd:simpleType>
        <xsd:restriction base="dms:DateTim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a2286-f96f-4f80-9e3c-3c712f41363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60ae714-eeef-4260-8890-bc8536ad6dfd}" ma:internalName="TaxCatchAll" ma:showField="CatchAllData" ma:web="cb6a2286-f96f-4f80-9e3c-3c712f4136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0EF54-58D6-4E51-AA59-8188692B4305}">
  <ds:schemaRefs>
    <ds:schemaRef ds:uri="http://purl.org/dc/terms/"/>
    <ds:schemaRef ds:uri="http://purl.org/dc/elements/1.1/"/>
    <ds:schemaRef ds:uri="http://schemas.openxmlformats.org/package/2006/metadata/core-properties"/>
    <ds:schemaRef ds:uri="http://schemas.microsoft.com/office/2006/documentManagement/types"/>
    <ds:schemaRef ds:uri="7f0f797f-fc30-40b0-ba8f-2eda3f87d1fd"/>
    <ds:schemaRef ds:uri="http://schemas.microsoft.com/office/infopath/2007/PartnerControls"/>
    <ds:schemaRef ds:uri="cb6a2286-f96f-4f80-9e3c-3c712f41363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371B229-0CF7-43BF-B980-EE4DFEF4BB2E}">
  <ds:schemaRefs>
    <ds:schemaRef ds:uri="http://schemas.microsoft.com/sharepoint/v3/contenttype/forms"/>
  </ds:schemaRefs>
</ds:datastoreItem>
</file>

<file path=customXml/itemProps3.xml><?xml version="1.0" encoding="utf-8"?>
<ds:datastoreItem xmlns:ds="http://schemas.openxmlformats.org/officeDocument/2006/customXml" ds:itemID="{554BE27D-CF30-4C13-BD61-66DA4C346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f797f-fc30-40b0-ba8f-2eda3f87d1fd"/>
    <ds:schemaRef ds:uri="cb6a2286-f96f-4f80-9e3c-3c712f413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TotalTime>
  <Words>1221</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Identifying Participants, Screening &amp; Eligibility </vt:lpstr>
      <vt:lpstr>Communication Guide  Developed an ESCAPE communication guide with patient partners  Please review this before discussing the trial with potential participants  Covers: Why are we doing the trial Trial design Treatment options Why we need to randomise to a treatment pathway  What will happen if they choose / do not choose to take part</vt:lpstr>
      <vt:lpstr>Inclusion Criteria  1. Adults (18 years or older) 2. Able to provide informed consent. 3. Capable of complying with all trial procedures and of completing the trial, in the opinion of the investigator. 4. Bronchiectasis, confirmed by computed tomography (CT), showing bronchiectasis in 1 or more lobes (a historical radiology report or report from the investigator confirming bronchiectasis is sufficient for enrolment) and the appropriate clinical syndrome (symptoms of cough, sputum production and/or respiratory tract infections).  5. Able to be prescribed one of the inhaled antibiotics defined in the intervention arm, in the opinion of the investigator.  6. P. aeruginosa infection confirmed by: 6.1) New isolation of P. aeruginosa, defined as the first documented sputum or other respiratory tract sample e.g. bronchoalveolar lavage samples) positive for P. aeruginosa within the 6 months prior to randomisation  OR  6.2) New isolation of P. aeruginosa, within the 6 months prior to randomisation, following previous clearance of P. aeruginosa defined as a minimum of 12 months without a positive P. aeruginosa culture and at least 2 intervening cultures negative for P. aeruginosa. The investigator will take into account contraindications when determining both participant eligibility and the choice of antibiotic for each individual participant. If a participant does not have a positive sputum sample within 6 months prior to randomisation but otherwise meets inclusion criteria 1  to 5, the investigator may send a sputum sample at the screening visit. If the participant is positive for P. aeruginosa then the inclusion criteria are met.  </vt:lpstr>
      <vt:lpstr>Exclusion Criteria  Current treatment with inhaled antibiotics or treatment with inhaled antibiotics within the previous 6 months  Chronic P. aeruginosa infection defined as isolation of P. aeruginosa persistently in sputum, or the absence of negative sputum samples for P. aeruginosa so that inclusion criteria (6) above cannot be met Cystic fibrosis  Use of any investigational drugs within five times of the elimination half-life after the last dose or within 30 days, whichever is longer. Current enrolment in non-interventional, observational studies will be allowed Currently pregnant or breast-feeding  Unstable co-morbidities (e.g., cardiovascular disease, active malignancy) which in the opinion of the investigator would make participation in the trial not in the participant’s best interest Estimate eGFR&lt;30 or abnormal liver function tests that in the opinion of the investigator make antibiotic treatment inappropriate (note that the trial is designed to be pragmatic and embedded within normal practice therefore testing is at the discretion of the managing clinician) A strong preference, either from the managing clinician or the participant, for one of the two trial arms such that in the opinion of the investigator adherence to the trial protocol would not be possible.  Previous intolerance to inhaled antibiotics is not an exclusion from the trial, but participants should be prescribed a different inhaled antibiotic to one that was previously not tolerated. If no antibiotic treatment options for the active arm are available/possible, then the participant should be excluded. Coexisting asthma, COPD or other respiratory diseases are allowed as long as the participant also meets the inclusion criteria related to radiological and clinically significant bronchiectasis.  Participants may have received antibiotic treatment (including antibiotic treatment against P. aeruginosa) in the previous 6 months as long as this antibiotic treatment did not include an inhaled antibiotic.   </vt:lpstr>
      <vt:lpstr>Participant Identification &amp; Pre-screen   Identification of potentially eligible trial participants by the research or clinical teams may make use of any or all of the following:  From secondary care via contact with participants at specialist respiratory clinics or pulmonary rehabilitation classes.  From local Bronchiectasis databases where participants have given prior consent to be contacted for future research projects, e.g. EMBARC registry, or local registers such as TAYBRIDGE, BRONCH-UK, or similar databases with appropriate approval in other NHS facilities as defined locally.  Recruitment of participants registered via the Scottish Health Research Register (SHARE) From primary care practices or via the Primary Care Networks. With appropriate local Caldicott Guardian approval and arrangements with microbiology laboratories investigators may make use of notification from local microbiology laboratories of individuals who have recently tested positive for P. aeruginosa in a respiratory tract sample. </vt:lpstr>
      <vt:lpstr>Participant Identification &amp; Pre-screen   Potential participants identified from clinic lists: Clinical team will review the potential participant medical notes to see if they are potentially eligible (Pre-screen) If identified at clinic, a member of the clinical team will give the patient a copy of the brief Participant Information Sheet (bPIS) The clinical team will pass on potential participant details to the research team Potential participant details added to pre-screening log  Potential participants identified from locally held databases/SHARE: Research team check the potential participant medical notes to see if they meet eligibility criteria Check screening log to ensure potential participant has not been approached in clinic Database invitation letter and bPIS sent to potential participant Potential participant details added to pre-screening log  Potential participants identified from primary care: Participants will be sent an invitation letter and bPIS from the GP practice. GP practices will also be asked to display bPIS in their waiting rooms </vt:lpstr>
      <vt:lpstr>Pre-screening Log </vt:lpstr>
      <vt:lpstr>Eligibility Assessment  Assessment of eligibility will be carried out by the PI or other medically qualified delegate  at visit 2, prior to randomisation Eligibility form must be completed &amp; signed by delegated doctor before randomisation   If a participant is ineligible  Record reason for ineligibility  Where an ineligible participant’s medical condition or concomitant medications change sufficiently so that they are deemed potentially eligible for the trial they may be rescreened one further time.</vt:lpstr>
      <vt:lpstr>Enrolment &amp; Randomisation Log All participants who are consented and randomised should be added to the enrolment log </vt:lpstr>
      <vt:lpstr>Reporting Screening &amp; Enrolment Figures to the Trial Management Team Trial management team will request monthly figures (no identifiable data will be requested, numbers only) This will be used for a Screening, Enrolment &amp; Randomisation report for monthly trial management group meetings Funder also requires monthly screening &amp; recruitment updates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AIR-NET</dc:title>
  <dc:creator>Fiona McLaren-Neil (Staff)</dc:creator>
  <cp:lastModifiedBy>Jack Hinchcliffe (Staff)</cp:lastModifiedBy>
  <cp:revision>31</cp:revision>
  <dcterms:created xsi:type="dcterms:W3CDTF">2021-09-21T07:24:36Z</dcterms:created>
  <dcterms:modified xsi:type="dcterms:W3CDTF">2026-03-09T13:17:11Z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0x01010022397832A99D214383255139361EE27E</vt:lpwstr>
  </property>
  <property fmtid="{D5CDD505-2E9C-101B-9397-08002B2CF9AE}" pid="3" name="Order">
    <vt:r8>430200</vt:r8>
  </property>
  <property fmtid="{D5CDD505-2E9C-101B-9397-08002B2CF9AE}" pid="4" name="MediaServiceImageTags">
    <vt:lpwstr/>
  </property>
  <property fmtid="{D5CDD505-2E9C-101B-9397-08002B2CF9AE}" pid="5" name="MSIP_Label_a618d1e0-f5d7-4da7-8ddd-3b83021a2c85_Enabled">
    <vt:lpwstr>true</vt:lpwstr>
  </property>
  <property fmtid="{D5CDD505-2E9C-101B-9397-08002B2CF9AE}" pid="6" name="MSIP_Label_a618d1e0-f5d7-4da7-8ddd-3b83021a2c85_SetDate">
    <vt:lpwstr>2025-05-22T11:18:46Z</vt:lpwstr>
  </property>
  <property fmtid="{D5CDD505-2E9C-101B-9397-08002B2CF9AE}" pid="7" name="MSIP_Label_a618d1e0-f5d7-4da7-8ddd-3b83021a2c85_Method">
    <vt:lpwstr>Standard</vt:lpwstr>
  </property>
  <property fmtid="{D5CDD505-2E9C-101B-9397-08002B2CF9AE}" pid="8" name="MSIP_Label_a618d1e0-f5d7-4da7-8ddd-3b83021a2c85_Name">
    <vt:lpwstr>Private</vt:lpwstr>
  </property>
  <property fmtid="{D5CDD505-2E9C-101B-9397-08002B2CF9AE}" pid="9" name="MSIP_Label_a618d1e0-f5d7-4da7-8ddd-3b83021a2c85_SiteId">
    <vt:lpwstr>ae323139-093a-4d2a-81a6-5d334bcd9019</vt:lpwstr>
  </property>
  <property fmtid="{D5CDD505-2E9C-101B-9397-08002B2CF9AE}" pid="10" name="MSIP_Label_a618d1e0-f5d7-4da7-8ddd-3b83021a2c85_ActionId">
    <vt:lpwstr>b8555865-efd7-4a29-9111-2499ec1d3c01</vt:lpwstr>
  </property>
  <property fmtid="{D5CDD505-2E9C-101B-9397-08002B2CF9AE}" pid="11" name="MSIP_Label_a618d1e0-f5d7-4da7-8ddd-3b83021a2c85_ContentBits">
    <vt:lpwstr>0</vt:lpwstr>
  </property>
  <property fmtid="{D5CDD505-2E9C-101B-9397-08002B2CF9AE}" pid="12" name="MSIP_Label_a618d1e0-f5d7-4da7-8ddd-3b83021a2c85_Tag">
    <vt:lpwstr>10, 3, 0, 1</vt:lpwstr>
  </property>
</Properties>
</file>