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4" r:id="rId5"/>
  </p:sldMasterIdLst>
  <p:notesMasterIdLst>
    <p:notesMasterId r:id="rId16"/>
  </p:notesMasterIdLst>
  <p:handoutMasterIdLst>
    <p:handoutMasterId r:id="rId17"/>
  </p:handoutMasterIdLst>
  <p:sldIdLst>
    <p:sldId id="296" r:id="rId6"/>
    <p:sldId id="256" r:id="rId7"/>
    <p:sldId id="332" r:id="rId8"/>
    <p:sldId id="329" r:id="rId9"/>
    <p:sldId id="330" r:id="rId10"/>
    <p:sldId id="315" r:id="rId11"/>
    <p:sldId id="272" r:id="rId12"/>
    <p:sldId id="275" r:id="rId13"/>
    <p:sldId id="331" r:id="rId14"/>
    <p:sldId id="289" r:id="rId15"/>
  </p:sldIdLst>
  <p:sldSz cx="12192000" cy="6858000"/>
  <p:notesSz cx="6858000" cy="9144000"/>
  <p:custDataLst>
    <p:tags r:id="rId1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F4"/>
    <a:srgbClr val="C4EBD0"/>
    <a:srgbClr val="C7D1F6"/>
    <a:srgbClr val="4365E2"/>
    <a:srgbClr val="547EE8"/>
    <a:srgbClr val="6A76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0ED771-32C8-4158-A711-1A5500B2CFC2}" v="4" dt="2025-10-21T16:24:51.3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67" autoAdjust="0"/>
    <p:restoredTop sz="80484" autoAdjust="0"/>
  </p:normalViewPr>
  <p:slideViewPr>
    <p:cSldViewPr snapToGrid="0" showGuides="1">
      <p:cViewPr varScale="1">
        <p:scale>
          <a:sx n="52" d="100"/>
          <a:sy n="52" d="100"/>
        </p:scale>
        <p:origin x="1084" y="40"/>
      </p:cViewPr>
      <p:guideLst/>
    </p:cSldViewPr>
  </p:slideViewPr>
  <p:notesTextViewPr>
    <p:cViewPr>
      <p:scale>
        <a:sx n="3" d="2"/>
        <a:sy n="3" d="2"/>
      </p:scale>
      <p:origin x="0" y="0"/>
    </p:cViewPr>
  </p:notesTextViewPr>
  <p:notesViewPr>
    <p:cSldViewPr snapToGrid="0" showGuides="1">
      <p:cViewPr varScale="1">
        <p:scale>
          <a:sx n="63" d="100"/>
          <a:sy n="63"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en Bruce (Staff)" userId="90f719fa-1c80-44f0-8399-78361958e780" providerId="ADAL" clId="{81EBDF3A-AF91-4759-ACF0-F9E795C43CAC}"/>
    <pc:docChg chg="undo custSel modSld modMainMaster">
      <pc:chgData name="Stephen Bruce (Staff)" userId="90f719fa-1c80-44f0-8399-78361958e780" providerId="ADAL" clId="{81EBDF3A-AF91-4759-ACF0-F9E795C43CAC}" dt="2023-01-25T09:37:44.393" v="46" actId="700"/>
      <pc:docMkLst>
        <pc:docMk/>
      </pc:docMkLst>
      <pc:sldChg chg="addSp delSp modSp mod modClrScheme chgLayout">
        <pc:chgData name="Stephen Bruce (Staff)" userId="90f719fa-1c80-44f0-8399-78361958e780" providerId="ADAL" clId="{81EBDF3A-AF91-4759-ACF0-F9E795C43CAC}" dt="2023-01-25T09:37:44.393" v="46" actId="700"/>
        <pc:sldMkLst>
          <pc:docMk/>
          <pc:sldMk cId="1289614526" sldId="256"/>
        </pc:sldMkLst>
      </pc:sldChg>
      <pc:sldChg chg="delSp mod">
        <pc:chgData name="Stephen Bruce (Staff)" userId="90f719fa-1c80-44f0-8399-78361958e780" providerId="ADAL" clId="{81EBDF3A-AF91-4759-ACF0-F9E795C43CAC}" dt="2023-01-25T09:34:16.414" v="10" actId="478"/>
        <pc:sldMkLst>
          <pc:docMk/>
          <pc:sldMk cId="721361049" sldId="272"/>
        </pc:sldMkLst>
      </pc:sldChg>
      <pc:sldChg chg="delSp mod">
        <pc:chgData name="Stephen Bruce (Staff)" userId="90f719fa-1c80-44f0-8399-78361958e780" providerId="ADAL" clId="{81EBDF3A-AF91-4759-ACF0-F9E795C43CAC}" dt="2023-01-25T09:34:19.945" v="11" actId="478"/>
        <pc:sldMkLst>
          <pc:docMk/>
          <pc:sldMk cId="1592785349" sldId="275"/>
        </pc:sldMkLst>
      </pc:sldChg>
      <pc:sldChg chg="addSp delSp modSp mod chgLayout">
        <pc:chgData name="Stephen Bruce (Staff)" userId="90f719fa-1c80-44f0-8399-78361958e780" providerId="ADAL" clId="{81EBDF3A-AF91-4759-ACF0-F9E795C43CAC}" dt="2023-01-25T09:34:03.436" v="7" actId="478"/>
        <pc:sldMkLst>
          <pc:docMk/>
          <pc:sldMk cId="1670891828" sldId="296"/>
        </pc:sldMkLst>
      </pc:sldChg>
      <pc:sldChg chg="delSp mod">
        <pc:chgData name="Stephen Bruce (Staff)" userId="90f719fa-1c80-44f0-8399-78361958e780" providerId="ADAL" clId="{81EBDF3A-AF91-4759-ACF0-F9E795C43CAC}" dt="2023-01-25T09:34:12.967" v="9" actId="478"/>
        <pc:sldMkLst>
          <pc:docMk/>
          <pc:sldMk cId="2360562936" sldId="315"/>
        </pc:sldMkLst>
      </pc:sldChg>
      <pc:sldChg chg="delSp modSp mod">
        <pc:chgData name="Stephen Bruce (Staff)" userId="90f719fa-1c80-44f0-8399-78361958e780" providerId="ADAL" clId="{81EBDF3A-AF91-4759-ACF0-F9E795C43CAC}" dt="2023-01-25T09:33:56.356" v="5" actId="478"/>
        <pc:sldMkLst>
          <pc:docMk/>
          <pc:sldMk cId="1213027388" sldId="329"/>
        </pc:sldMkLst>
      </pc:sldChg>
      <pc:sldChg chg="delSp mod">
        <pc:chgData name="Stephen Bruce (Staff)" userId="90f719fa-1c80-44f0-8399-78361958e780" providerId="ADAL" clId="{81EBDF3A-AF91-4759-ACF0-F9E795C43CAC}" dt="2023-01-25T09:34:09.400" v="8" actId="478"/>
        <pc:sldMkLst>
          <pc:docMk/>
          <pc:sldMk cId="152560043" sldId="330"/>
        </pc:sldMkLst>
      </pc:sldChg>
      <pc:sldChg chg="delSp mod">
        <pc:chgData name="Stephen Bruce (Staff)" userId="90f719fa-1c80-44f0-8399-78361958e780" providerId="ADAL" clId="{81EBDF3A-AF91-4759-ACF0-F9E795C43CAC}" dt="2023-01-25T09:34:27.016" v="12" actId="478"/>
        <pc:sldMkLst>
          <pc:docMk/>
          <pc:sldMk cId="236934715" sldId="331"/>
        </pc:sldMkLst>
      </pc:sldChg>
      <pc:sldMasterChg chg="delSp mod delSldLayout modSldLayout">
        <pc:chgData name="Stephen Bruce (Staff)" userId="90f719fa-1c80-44f0-8399-78361958e780" providerId="ADAL" clId="{81EBDF3A-AF91-4759-ACF0-F9E795C43CAC}" dt="2023-01-25T09:37:20.832" v="42" actId="2696"/>
        <pc:sldMasterMkLst>
          <pc:docMk/>
          <pc:sldMasterMk cId="1679055606" sldId="2147483660"/>
        </pc:sldMasterMkLst>
        <pc:sldLayoutChg chg="delSp mod">
          <pc:chgData name="Stephen Bruce (Staff)" userId="90f719fa-1c80-44f0-8399-78361958e780" providerId="ADAL" clId="{81EBDF3A-AF91-4759-ACF0-F9E795C43CAC}" dt="2023-01-25T09:35:06.442" v="14" actId="478"/>
          <pc:sldLayoutMkLst>
            <pc:docMk/>
            <pc:sldMasterMk cId="1679055606" sldId="2147483660"/>
            <pc:sldLayoutMk cId="745544561" sldId="2147483661"/>
          </pc:sldLayoutMkLst>
        </pc:sldLayoutChg>
        <pc:sldLayoutChg chg="delSp mod">
          <pc:chgData name="Stephen Bruce (Staff)" userId="90f719fa-1c80-44f0-8399-78361958e780" providerId="ADAL" clId="{81EBDF3A-AF91-4759-ACF0-F9E795C43CAC}" dt="2023-01-25T09:35:31.852" v="24" actId="478"/>
          <pc:sldLayoutMkLst>
            <pc:docMk/>
            <pc:sldMasterMk cId="1679055606" sldId="2147483660"/>
            <pc:sldLayoutMk cId="879434955" sldId="2147483662"/>
          </pc:sldLayoutMkLst>
        </pc:sldLayoutChg>
        <pc:sldLayoutChg chg="delSp mod">
          <pc:chgData name="Stephen Bruce (Staff)" userId="90f719fa-1c80-44f0-8399-78361958e780" providerId="ADAL" clId="{81EBDF3A-AF91-4759-ACF0-F9E795C43CAC}" dt="2023-01-25T09:35:37.778" v="25" actId="478"/>
          <pc:sldLayoutMkLst>
            <pc:docMk/>
            <pc:sldMasterMk cId="1679055606" sldId="2147483660"/>
            <pc:sldLayoutMk cId="2034158809" sldId="2147483664"/>
          </pc:sldLayoutMkLst>
        </pc:sldLayoutChg>
        <pc:sldLayoutChg chg="delSp mod">
          <pc:chgData name="Stephen Bruce (Staff)" userId="90f719fa-1c80-44f0-8399-78361958e780" providerId="ADAL" clId="{81EBDF3A-AF91-4759-ACF0-F9E795C43CAC}" dt="2023-01-25T09:35:48.190" v="29" actId="478"/>
          <pc:sldLayoutMkLst>
            <pc:docMk/>
            <pc:sldMasterMk cId="1679055606" sldId="2147483660"/>
            <pc:sldLayoutMk cId="3263740592" sldId="2147483666"/>
          </pc:sldLayoutMkLst>
        </pc:sldLayoutChg>
        <pc:sldLayoutChg chg="delSp mod">
          <pc:chgData name="Stephen Bruce (Staff)" userId="90f719fa-1c80-44f0-8399-78361958e780" providerId="ADAL" clId="{81EBDF3A-AF91-4759-ACF0-F9E795C43CAC}" dt="2023-01-25T09:35:52.300" v="30" actId="478"/>
          <pc:sldLayoutMkLst>
            <pc:docMk/>
            <pc:sldMasterMk cId="1679055606" sldId="2147483660"/>
            <pc:sldLayoutMk cId="1763515658" sldId="2147483667"/>
          </pc:sldLayoutMkLst>
        </pc:sldLayoutChg>
        <pc:sldLayoutChg chg="delSp mod">
          <pc:chgData name="Stephen Bruce (Staff)" userId="90f719fa-1c80-44f0-8399-78361958e780" providerId="ADAL" clId="{81EBDF3A-AF91-4759-ACF0-F9E795C43CAC}" dt="2023-01-25T09:35:40.602" v="26" actId="478"/>
          <pc:sldLayoutMkLst>
            <pc:docMk/>
            <pc:sldMasterMk cId="1679055606" sldId="2147483660"/>
            <pc:sldLayoutMk cId="854777122" sldId="2147483680"/>
          </pc:sldLayoutMkLst>
        </pc:sldLayoutChg>
        <pc:sldLayoutChg chg="delSp mod">
          <pc:chgData name="Stephen Bruce (Staff)" userId="90f719fa-1c80-44f0-8399-78361958e780" providerId="ADAL" clId="{81EBDF3A-AF91-4759-ACF0-F9E795C43CAC}" dt="2023-01-25T09:35:43.085" v="27" actId="478"/>
          <pc:sldLayoutMkLst>
            <pc:docMk/>
            <pc:sldMasterMk cId="1679055606" sldId="2147483660"/>
            <pc:sldLayoutMk cId="4021642890" sldId="2147483681"/>
          </pc:sldLayoutMkLst>
        </pc:sldLayoutChg>
        <pc:sldLayoutChg chg="delSp mod">
          <pc:chgData name="Stephen Bruce (Staff)" userId="90f719fa-1c80-44f0-8399-78361958e780" providerId="ADAL" clId="{81EBDF3A-AF91-4759-ACF0-F9E795C43CAC}" dt="2023-01-25T09:35:45.494" v="28" actId="478"/>
          <pc:sldLayoutMkLst>
            <pc:docMk/>
            <pc:sldMasterMk cId="1679055606" sldId="2147483660"/>
            <pc:sldLayoutMk cId="2635887280" sldId="2147483682"/>
          </pc:sldLayoutMkLst>
        </pc:sldLayoutChg>
        <pc:sldLayoutChg chg="delSp del mod">
          <pc:chgData name="Stephen Bruce (Staff)" userId="90f719fa-1c80-44f0-8399-78361958e780" providerId="ADAL" clId="{81EBDF3A-AF91-4759-ACF0-F9E795C43CAC}" dt="2023-01-25T09:36:47.828" v="34" actId="2696"/>
          <pc:sldLayoutMkLst>
            <pc:docMk/>
            <pc:sldMasterMk cId="1679055606" sldId="2147483660"/>
            <pc:sldLayoutMk cId="425227024" sldId="2147483684"/>
          </pc:sldLayoutMkLst>
        </pc:sldLayoutChg>
        <pc:sldLayoutChg chg="del">
          <pc:chgData name="Stephen Bruce (Staff)" userId="90f719fa-1c80-44f0-8399-78361958e780" providerId="ADAL" clId="{81EBDF3A-AF91-4759-ACF0-F9E795C43CAC}" dt="2023-01-25T09:36:49.158" v="35" actId="2696"/>
          <pc:sldLayoutMkLst>
            <pc:docMk/>
            <pc:sldMasterMk cId="1679055606" sldId="2147483660"/>
            <pc:sldLayoutMk cId="993382357" sldId="2147483685"/>
          </pc:sldLayoutMkLst>
        </pc:sldLayoutChg>
        <pc:sldLayoutChg chg="del">
          <pc:chgData name="Stephen Bruce (Staff)" userId="90f719fa-1c80-44f0-8399-78361958e780" providerId="ADAL" clId="{81EBDF3A-AF91-4759-ACF0-F9E795C43CAC}" dt="2023-01-25T09:36:50.090" v="36" actId="2696"/>
          <pc:sldLayoutMkLst>
            <pc:docMk/>
            <pc:sldMasterMk cId="1679055606" sldId="2147483660"/>
            <pc:sldLayoutMk cId="3658341774" sldId="2147483686"/>
          </pc:sldLayoutMkLst>
        </pc:sldLayoutChg>
        <pc:sldLayoutChg chg="delSp del mod">
          <pc:chgData name="Stephen Bruce (Staff)" userId="90f719fa-1c80-44f0-8399-78361958e780" providerId="ADAL" clId="{81EBDF3A-AF91-4759-ACF0-F9E795C43CAC}" dt="2023-01-25T09:36:51.106" v="37" actId="2696"/>
          <pc:sldLayoutMkLst>
            <pc:docMk/>
            <pc:sldMasterMk cId="1679055606" sldId="2147483660"/>
            <pc:sldLayoutMk cId="2809121091" sldId="2147483687"/>
          </pc:sldLayoutMkLst>
        </pc:sldLayoutChg>
        <pc:sldLayoutChg chg="addSp delSp del mod">
          <pc:chgData name="Stephen Bruce (Staff)" userId="90f719fa-1c80-44f0-8399-78361958e780" providerId="ADAL" clId="{81EBDF3A-AF91-4759-ACF0-F9E795C43CAC}" dt="2023-01-25T09:36:51.821" v="38" actId="2696"/>
          <pc:sldLayoutMkLst>
            <pc:docMk/>
            <pc:sldMasterMk cId="1679055606" sldId="2147483660"/>
            <pc:sldLayoutMk cId="779377359" sldId="2147483688"/>
          </pc:sldLayoutMkLst>
        </pc:sldLayoutChg>
        <pc:sldLayoutChg chg="delSp mod">
          <pc:chgData name="Stephen Bruce (Staff)" userId="90f719fa-1c80-44f0-8399-78361958e780" providerId="ADAL" clId="{81EBDF3A-AF91-4759-ACF0-F9E795C43CAC}" dt="2023-01-25T09:35:22.786" v="21" actId="478"/>
          <pc:sldLayoutMkLst>
            <pc:docMk/>
            <pc:sldMasterMk cId="1679055606" sldId="2147483660"/>
            <pc:sldLayoutMk cId="3848965724" sldId="2147483689"/>
          </pc:sldLayoutMkLst>
        </pc:sldLayoutChg>
        <pc:sldLayoutChg chg="delSp del mod">
          <pc:chgData name="Stephen Bruce (Staff)" userId="90f719fa-1c80-44f0-8399-78361958e780" providerId="ADAL" clId="{81EBDF3A-AF91-4759-ACF0-F9E795C43CAC}" dt="2023-01-25T09:36:53.758" v="39" actId="2696"/>
          <pc:sldLayoutMkLst>
            <pc:docMk/>
            <pc:sldMasterMk cId="1679055606" sldId="2147483660"/>
            <pc:sldLayoutMk cId="3602063065" sldId="2147483690"/>
          </pc:sldLayoutMkLst>
        </pc:sldLayoutChg>
        <pc:sldLayoutChg chg="delSp del mod">
          <pc:chgData name="Stephen Bruce (Staff)" userId="90f719fa-1c80-44f0-8399-78361958e780" providerId="ADAL" clId="{81EBDF3A-AF91-4759-ACF0-F9E795C43CAC}" dt="2023-01-25T09:36:55.962" v="40" actId="2696"/>
          <pc:sldLayoutMkLst>
            <pc:docMk/>
            <pc:sldMasterMk cId="1679055606" sldId="2147483660"/>
            <pc:sldLayoutMk cId="1984781171" sldId="2147483691"/>
          </pc:sldLayoutMkLst>
        </pc:sldLayoutChg>
        <pc:sldLayoutChg chg="del">
          <pc:chgData name="Stephen Bruce (Staff)" userId="90f719fa-1c80-44f0-8399-78361958e780" providerId="ADAL" clId="{81EBDF3A-AF91-4759-ACF0-F9E795C43CAC}" dt="2023-01-25T09:37:02.610" v="41" actId="2696"/>
          <pc:sldLayoutMkLst>
            <pc:docMk/>
            <pc:sldMasterMk cId="1679055606" sldId="2147483660"/>
            <pc:sldLayoutMk cId="1061165085" sldId="2147483692"/>
          </pc:sldLayoutMkLst>
        </pc:sldLayoutChg>
        <pc:sldLayoutChg chg="delSp del mod">
          <pc:chgData name="Stephen Bruce (Staff)" userId="90f719fa-1c80-44f0-8399-78361958e780" providerId="ADAL" clId="{81EBDF3A-AF91-4759-ACF0-F9E795C43CAC}" dt="2023-01-25T09:37:20.832" v="42" actId="2696"/>
          <pc:sldLayoutMkLst>
            <pc:docMk/>
            <pc:sldMasterMk cId="1679055606" sldId="2147483660"/>
            <pc:sldLayoutMk cId="3248074772" sldId="2147483693"/>
          </pc:sldLayoutMkLst>
        </pc:sldLayoutChg>
        <pc:sldLayoutChg chg="delSp mod">
          <pc:chgData name="Stephen Bruce (Staff)" userId="90f719fa-1c80-44f0-8399-78361958e780" providerId="ADAL" clId="{81EBDF3A-AF91-4759-ACF0-F9E795C43CAC}" dt="2023-01-25T09:35:57.800" v="31" actId="478"/>
          <pc:sldLayoutMkLst>
            <pc:docMk/>
            <pc:sldMasterMk cId="1679055606" sldId="2147483660"/>
            <pc:sldLayoutMk cId="2644440423" sldId="2147483696"/>
          </pc:sldLayoutMkLst>
        </pc:sldLayoutChg>
      </pc:sldMasterChg>
      <pc:sldMasterChg chg="delSp mod modSldLayout">
        <pc:chgData name="Stephen Bruce (Staff)" userId="90f719fa-1c80-44f0-8399-78361958e780" providerId="ADAL" clId="{81EBDF3A-AF91-4759-ACF0-F9E795C43CAC}" dt="2023-01-25T09:36:05.091" v="33" actId="478"/>
        <pc:sldMasterMkLst>
          <pc:docMk/>
          <pc:sldMasterMk cId="800959015" sldId="2147483694"/>
        </pc:sldMasterMkLst>
        <pc:sldLayoutChg chg="delSp mod">
          <pc:chgData name="Stephen Bruce (Staff)" userId="90f719fa-1c80-44f0-8399-78361958e780" providerId="ADAL" clId="{81EBDF3A-AF91-4759-ACF0-F9E795C43CAC}" dt="2023-01-25T09:36:05.091" v="33" actId="478"/>
          <pc:sldLayoutMkLst>
            <pc:docMk/>
            <pc:sldMasterMk cId="800959015" sldId="2147483694"/>
            <pc:sldLayoutMk cId="4206049447" sldId="2147483695"/>
          </pc:sldLayoutMkLst>
        </pc:sldLayoutChg>
      </pc:sldMasterChg>
    </pc:docChg>
  </pc:docChgLst>
  <pc:docChgLst>
    <pc:chgData name="Stephen Bruce (Staff)" userId="90f719fa-1c80-44f0-8399-78361958e780" providerId="ADAL" clId="{FDD45088-F358-4E4A-B77E-9EAA0F888AB2}"/>
    <pc:docChg chg="custSel addSld modSld modMainMaster">
      <pc:chgData name="Stephen Bruce (Staff)" userId="90f719fa-1c80-44f0-8399-78361958e780" providerId="ADAL" clId="{FDD45088-F358-4E4A-B77E-9EAA0F888AB2}" dt="2023-01-17T11:03:38.548" v="169" actId="1076"/>
      <pc:docMkLst>
        <pc:docMk/>
      </pc:docMkLst>
      <pc:sldChg chg="modSp mod">
        <pc:chgData name="Stephen Bruce (Staff)" userId="90f719fa-1c80-44f0-8399-78361958e780" providerId="ADAL" clId="{FDD45088-F358-4E4A-B77E-9EAA0F888AB2}" dt="2023-01-16T15:54:49.185" v="35" actId="403"/>
        <pc:sldMkLst>
          <pc:docMk/>
          <pc:sldMk cId="1670891828" sldId="296"/>
        </pc:sldMkLst>
      </pc:sldChg>
      <pc:sldChg chg="addSp modSp add mod">
        <pc:chgData name="Stephen Bruce (Staff)" userId="90f719fa-1c80-44f0-8399-78361958e780" providerId="ADAL" clId="{FDD45088-F358-4E4A-B77E-9EAA0F888AB2}" dt="2023-01-17T11:03:38.548" v="169" actId="1076"/>
        <pc:sldMkLst>
          <pc:docMk/>
          <pc:sldMk cId="3023831526" sldId="332"/>
        </pc:sldMkLst>
      </pc:sldChg>
      <pc:sldMasterChg chg="modSldLayout">
        <pc:chgData name="Stephen Bruce (Staff)" userId="90f719fa-1c80-44f0-8399-78361958e780" providerId="ADAL" clId="{FDD45088-F358-4E4A-B77E-9EAA0F888AB2}" dt="2023-01-16T15:53:57.993" v="3" actId="207"/>
        <pc:sldMasterMkLst>
          <pc:docMk/>
          <pc:sldMasterMk cId="1679055606" sldId="2147483660"/>
        </pc:sldMasterMkLst>
        <pc:sldLayoutChg chg="modSp mod setBg">
          <pc:chgData name="Stephen Bruce (Staff)" userId="90f719fa-1c80-44f0-8399-78361958e780" providerId="ADAL" clId="{FDD45088-F358-4E4A-B77E-9EAA0F888AB2}" dt="2023-01-16T15:53:37.277" v="2" actId="207"/>
          <pc:sldLayoutMkLst>
            <pc:docMk/>
            <pc:sldMasterMk cId="1679055606" sldId="2147483660"/>
            <pc:sldLayoutMk cId="361188236" sldId="2147483697"/>
          </pc:sldLayoutMkLst>
        </pc:sldLayoutChg>
        <pc:sldLayoutChg chg="modSp mod setBg">
          <pc:chgData name="Stephen Bruce (Staff)" userId="90f719fa-1c80-44f0-8399-78361958e780" providerId="ADAL" clId="{FDD45088-F358-4E4A-B77E-9EAA0F888AB2}" dt="2023-01-16T15:53:57.993" v="3" actId="207"/>
          <pc:sldLayoutMkLst>
            <pc:docMk/>
            <pc:sldMasterMk cId="1679055606" sldId="2147483660"/>
            <pc:sldLayoutMk cId="3441461905" sldId="2147483698"/>
          </pc:sldLayoutMkLst>
        </pc:sldLayoutChg>
      </pc:sldMasterChg>
    </pc:docChg>
  </pc:docChgLst>
  <pc:docChgLst>
    <pc:chgData name="Stephen Bruce (Staff)" userId="90f719fa-1c80-44f0-8399-78361958e780" providerId="ADAL" clId="{26C50423-7B3F-42AC-B3FF-A59F0C83F0E0}"/>
    <pc:docChg chg="undo custSel mod modSld">
      <pc:chgData name="Stephen Bruce (Staff)" userId="90f719fa-1c80-44f0-8399-78361958e780" providerId="ADAL" clId="{26C50423-7B3F-42AC-B3FF-A59F0C83F0E0}" dt="2025-10-21T16:26:10.544" v="91" actId="20577"/>
      <pc:docMkLst>
        <pc:docMk/>
      </pc:docMkLst>
      <pc:sldChg chg="modSp mod">
        <pc:chgData name="Stephen Bruce (Staff)" userId="90f719fa-1c80-44f0-8399-78361958e780" providerId="ADAL" clId="{26C50423-7B3F-42AC-B3FF-A59F0C83F0E0}" dt="2025-10-21T16:24:56.270" v="23" actId="20577"/>
        <pc:sldMkLst>
          <pc:docMk/>
          <pc:sldMk cId="1289614526" sldId="256"/>
        </pc:sldMkLst>
        <pc:spChg chg="mod">
          <ac:chgData name="Stephen Bruce (Staff)" userId="90f719fa-1c80-44f0-8399-78361958e780" providerId="ADAL" clId="{26C50423-7B3F-42AC-B3FF-A59F0C83F0E0}" dt="2025-10-21T16:24:56.270" v="23" actId="20577"/>
          <ac:spMkLst>
            <pc:docMk/>
            <pc:sldMk cId="1289614526" sldId="256"/>
            <ac:spMk id="6" creationId="{00000000-0000-0000-0000-000000000000}"/>
          </ac:spMkLst>
        </pc:spChg>
        <pc:spChg chg="mod">
          <ac:chgData name="Stephen Bruce (Staff)" userId="90f719fa-1c80-44f0-8399-78361958e780" providerId="ADAL" clId="{26C50423-7B3F-42AC-B3FF-A59F0C83F0E0}" dt="2025-10-21T16:24:51.395" v="11"/>
          <ac:spMkLst>
            <pc:docMk/>
            <pc:sldMk cId="1289614526" sldId="256"/>
            <ac:spMk id="7" creationId="{00000000-0000-0000-0000-000000000000}"/>
          </ac:spMkLst>
        </pc:spChg>
      </pc:sldChg>
      <pc:sldChg chg="modSp mod">
        <pc:chgData name="Stephen Bruce (Staff)" userId="90f719fa-1c80-44f0-8399-78361958e780" providerId="ADAL" clId="{26C50423-7B3F-42AC-B3FF-A59F0C83F0E0}" dt="2025-10-21T16:26:10.544" v="91" actId="20577"/>
        <pc:sldMkLst>
          <pc:docMk/>
          <pc:sldMk cId="1670891828" sldId="296"/>
        </pc:sldMkLst>
        <pc:spChg chg="mod">
          <ac:chgData name="Stephen Bruce (Staff)" userId="90f719fa-1c80-44f0-8399-78361958e780" providerId="ADAL" clId="{26C50423-7B3F-42AC-B3FF-A59F0C83F0E0}" dt="2025-10-21T16:25:47.870" v="46" actId="20577"/>
          <ac:spMkLst>
            <pc:docMk/>
            <pc:sldMk cId="1670891828" sldId="296"/>
            <ac:spMk id="8" creationId="{00000000-0000-0000-0000-000000000000}"/>
          </ac:spMkLst>
        </pc:spChg>
        <pc:spChg chg="mod">
          <ac:chgData name="Stephen Bruce (Staff)" userId="90f719fa-1c80-44f0-8399-78361958e780" providerId="ADAL" clId="{26C50423-7B3F-42AC-B3FF-A59F0C83F0E0}" dt="2025-10-21T16:25:57.558" v="81" actId="20577"/>
          <ac:spMkLst>
            <pc:docMk/>
            <pc:sldMk cId="1670891828" sldId="296"/>
            <ac:spMk id="10" creationId="{00000000-0000-0000-0000-000000000000}"/>
          </ac:spMkLst>
        </pc:spChg>
        <pc:spChg chg="mod">
          <ac:chgData name="Stephen Bruce (Staff)" userId="90f719fa-1c80-44f0-8399-78361958e780" providerId="ADAL" clId="{26C50423-7B3F-42AC-B3FF-A59F0C83F0E0}" dt="2025-10-21T16:26:10.544" v="91" actId="20577"/>
          <ac:spMkLst>
            <pc:docMk/>
            <pc:sldMk cId="1670891828" sldId="296"/>
            <ac:spMk id="11" creationId="{00000000-0000-0000-0000-000000000000}"/>
          </ac:spMkLst>
        </pc:spChg>
      </pc:sldChg>
      <pc:sldChg chg="addSp delSp modSp mod">
        <pc:chgData name="Stephen Bruce (Staff)" userId="90f719fa-1c80-44f0-8399-78361958e780" providerId="ADAL" clId="{26C50423-7B3F-42AC-B3FF-A59F0C83F0E0}" dt="2025-10-21T16:22:52.737" v="10" actId="1076"/>
        <pc:sldMkLst>
          <pc:docMk/>
          <pc:sldMk cId="3023831526" sldId="332"/>
        </pc:sldMkLst>
        <pc:spChg chg="del">
          <ac:chgData name="Stephen Bruce (Staff)" userId="90f719fa-1c80-44f0-8399-78361958e780" providerId="ADAL" clId="{26C50423-7B3F-42AC-B3FF-A59F0C83F0E0}" dt="2025-10-21T16:22:00.185" v="3" actId="478"/>
          <ac:spMkLst>
            <pc:docMk/>
            <pc:sldMk cId="3023831526" sldId="332"/>
            <ac:spMk id="3" creationId="{FDB4EF4D-1E37-4581-A394-841561165A3C}"/>
          </ac:spMkLst>
        </pc:spChg>
        <pc:spChg chg="add del mod">
          <ac:chgData name="Stephen Bruce (Staff)" userId="90f719fa-1c80-44f0-8399-78361958e780" providerId="ADAL" clId="{26C50423-7B3F-42AC-B3FF-A59F0C83F0E0}" dt="2025-10-21T16:21:57.011" v="2" actId="478"/>
          <ac:spMkLst>
            <pc:docMk/>
            <pc:sldMk cId="3023831526" sldId="332"/>
            <ac:spMk id="7" creationId="{A84E3A3D-2AD6-3AF5-0235-BD6950A41520}"/>
          </ac:spMkLst>
        </pc:spChg>
        <pc:spChg chg="add del mod">
          <ac:chgData name="Stephen Bruce (Staff)" userId="90f719fa-1c80-44f0-8399-78361958e780" providerId="ADAL" clId="{26C50423-7B3F-42AC-B3FF-A59F0C83F0E0}" dt="2025-10-21T16:22:41.704" v="7" actId="478"/>
          <ac:spMkLst>
            <pc:docMk/>
            <pc:sldMk cId="3023831526" sldId="332"/>
            <ac:spMk id="9" creationId="{FA5C5082-EF87-B98B-2A99-E15ECDDDC0CA}"/>
          </ac:spMkLst>
        </pc:spChg>
        <pc:spChg chg="add mod">
          <ac:chgData name="Stephen Bruce (Staff)" userId="90f719fa-1c80-44f0-8399-78361958e780" providerId="ADAL" clId="{26C50423-7B3F-42AC-B3FF-A59F0C83F0E0}" dt="2025-10-21T16:22:52.737" v="10" actId="1076"/>
          <ac:spMkLst>
            <pc:docMk/>
            <pc:sldMk cId="3023831526" sldId="332"/>
            <ac:spMk id="11" creationId="{F8C075CA-2680-8E8E-D7FF-8A25F681AEC5}"/>
          </ac:spMkLst>
        </pc:spChg>
        <pc:spChg chg="del">
          <ac:chgData name="Stephen Bruce (Staff)" userId="90f719fa-1c80-44f0-8399-78361958e780" providerId="ADAL" clId="{26C50423-7B3F-42AC-B3FF-A59F0C83F0E0}" dt="2025-10-21T16:22:05.033" v="5" actId="478"/>
          <ac:spMkLst>
            <pc:docMk/>
            <pc:sldMk cId="3023831526" sldId="332"/>
            <ac:spMk id="13" creationId="{E6CD4000-27C1-434B-8D7E-2737C668C997}"/>
          </ac:spMkLst>
        </pc:spChg>
        <pc:picChg chg="del">
          <ac:chgData name="Stephen Bruce (Staff)" userId="90f719fa-1c80-44f0-8399-78361958e780" providerId="ADAL" clId="{26C50423-7B3F-42AC-B3FF-A59F0C83F0E0}" dt="2025-10-21T16:21:53.657" v="1" actId="478"/>
          <ac:picMkLst>
            <pc:docMk/>
            <pc:sldMk cId="3023831526" sldId="332"/>
            <ac:picMk id="6" creationId="{EDFCFCF0-F94C-4554-81CF-1CBCE7B3EA5A}"/>
          </ac:picMkLst>
        </pc:picChg>
        <pc:picChg chg="del">
          <ac:chgData name="Stephen Bruce (Staff)" userId="90f719fa-1c80-44f0-8399-78361958e780" providerId="ADAL" clId="{26C50423-7B3F-42AC-B3FF-A59F0C83F0E0}" dt="2025-10-21T16:21:51.535" v="0" actId="478"/>
          <ac:picMkLst>
            <pc:docMk/>
            <pc:sldMk cId="3023831526" sldId="332"/>
            <ac:picMk id="12" creationId="{7B163DCE-7DD6-4C72-BA7C-4C489A9E0BF3}"/>
          </ac:picMkLst>
        </pc:picChg>
        <pc:picChg chg="add mod">
          <ac:chgData name="Stephen Bruce (Staff)" userId="90f719fa-1c80-44f0-8399-78361958e780" providerId="ADAL" clId="{26C50423-7B3F-42AC-B3FF-A59F0C83F0E0}" dt="2025-10-21T16:22:47.436" v="8" actId="1076"/>
          <ac:picMkLst>
            <pc:docMk/>
            <pc:sldMk cId="3023831526" sldId="332"/>
            <ac:picMk id="1026" creationId="{41405496-9EF0-008D-D097-E12576953C24}"/>
          </ac:picMkLst>
        </pc:picChg>
      </pc:sldChg>
    </pc:docChg>
  </pc:docChgLst>
  <pc:docChgLst>
    <pc:chgData name="Stephen Bruce (Staff)" userId="90f719fa-1c80-44f0-8399-78361958e780" providerId="ADAL" clId="{8380C70B-0533-489E-B16B-B77DA922BE35}"/>
    <pc:docChg chg="undo custSel addSld delSld modSld">
      <pc:chgData name="Stephen Bruce (Staff)" userId="90f719fa-1c80-44f0-8399-78361958e780" providerId="ADAL" clId="{8380C70B-0533-489E-B16B-B77DA922BE35}" dt="2024-08-30T13:21:47.156" v="55" actId="47"/>
      <pc:docMkLst>
        <pc:docMk/>
      </pc:docMkLst>
      <pc:sldChg chg="modSp mod">
        <pc:chgData name="Stephen Bruce (Staff)" userId="90f719fa-1c80-44f0-8399-78361958e780" providerId="ADAL" clId="{8380C70B-0533-489E-B16B-B77DA922BE35}" dt="2024-08-27T10:50:34.307" v="53"/>
        <pc:sldMkLst>
          <pc:docMk/>
          <pc:sldMk cId="1670891828" sldId="296"/>
        </pc:sldMkLst>
      </pc:sldChg>
      <pc:sldChg chg="add del">
        <pc:chgData name="Stephen Bruce (Staff)" userId="90f719fa-1c80-44f0-8399-78361958e780" providerId="ADAL" clId="{8380C70B-0533-489E-B16B-B77DA922BE35}" dt="2024-08-30T13:21:47.156" v="55" actId="47"/>
        <pc:sldMkLst>
          <pc:docMk/>
          <pc:sldMk cId="1949100837" sldId="33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C333153-B655-49EB-9F9D-A9ADEAD8C496}" type="datetimeFigureOut">
              <a:rPr lang="en-GB" smtClean="0"/>
              <a:t>21/10/2025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https://medblogs.dundee.ac.uk</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0ECE9A-F9C5-4EAB-9FF4-628C47C65939}" type="slidenum">
              <a:rPr lang="en-GB" smtClean="0"/>
              <a:t>‹#›</a:t>
            </a:fld>
            <a:endParaRPr lang="en-GB"/>
          </a:p>
        </p:txBody>
      </p:sp>
    </p:spTree>
    <p:extLst>
      <p:ext uri="{BB962C8B-B14F-4D97-AF65-F5344CB8AC3E}">
        <p14:creationId xmlns:p14="http://schemas.microsoft.com/office/powerpoint/2010/main" val="407431356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CC5FB7-0978-4880-BA7C-A0472742D08A}" type="datetimeFigureOut">
              <a:rPr lang="en-GB" smtClean="0"/>
              <a:t>21/10/2025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https://medblogs.dundee.ac.uk</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7792BD-9991-4432-9E03-07094AD3ECD8}" type="slidenum">
              <a:rPr lang="en-GB" smtClean="0"/>
              <a:t>‹#›</a:t>
            </a:fld>
            <a:endParaRPr lang="en-GB"/>
          </a:p>
        </p:txBody>
      </p:sp>
    </p:spTree>
    <p:extLst>
      <p:ext uri="{BB962C8B-B14F-4D97-AF65-F5344CB8AC3E}">
        <p14:creationId xmlns:p14="http://schemas.microsoft.com/office/powerpoint/2010/main" val="277144345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198.133.37.1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GB"/>
              <a:t>https://medblogs.dundee.ac.uk</a:t>
            </a:r>
          </a:p>
        </p:txBody>
      </p:sp>
      <p:sp>
        <p:nvSpPr>
          <p:cNvPr id="5" name="Slide Number Placeholder 4"/>
          <p:cNvSpPr>
            <a:spLocks noGrp="1"/>
          </p:cNvSpPr>
          <p:nvPr>
            <p:ph type="sldNum" sz="quarter" idx="5"/>
          </p:nvPr>
        </p:nvSpPr>
        <p:spPr/>
        <p:txBody>
          <a:bodyPr/>
          <a:lstStyle/>
          <a:p>
            <a:fld id="{A67792BD-9991-4432-9E03-07094AD3ECD8}" type="slidenum">
              <a:rPr lang="en-GB" smtClean="0"/>
              <a:t>1</a:t>
            </a:fld>
            <a:endParaRPr lang="en-GB"/>
          </a:p>
        </p:txBody>
      </p:sp>
    </p:spTree>
    <p:extLst>
      <p:ext uri="{BB962C8B-B14F-4D97-AF65-F5344CB8AC3E}">
        <p14:creationId xmlns:p14="http://schemas.microsoft.com/office/powerpoint/2010/main" val="768561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err="1">
                <a:solidFill>
                  <a:schemeClr val="tx1"/>
                </a:solidFill>
                <a:effectLst/>
                <a:latin typeface="+mn-lt"/>
                <a:ea typeface="+mn-ea"/>
                <a:cs typeface="+mn-cs"/>
              </a:rPr>
              <a:t>FirstClass</a:t>
            </a:r>
            <a:r>
              <a:rPr lang="en-GB" sz="1200" b="0" i="0" kern="1200" dirty="0">
                <a:solidFill>
                  <a:schemeClr val="tx1"/>
                </a:solidFill>
                <a:effectLst/>
                <a:latin typeface="+mn-lt"/>
                <a:ea typeface="+mn-ea"/>
                <a:cs typeface="+mn-cs"/>
              </a:rPr>
              <a:t> conferencing is an electronic client-server communication system (by </a:t>
            </a:r>
            <a:r>
              <a:rPr lang="en-GB" sz="1200" b="0" i="0" kern="1200" dirty="0" err="1">
                <a:solidFill>
                  <a:schemeClr val="tx1"/>
                </a:solidFill>
                <a:effectLst/>
                <a:latin typeface="+mn-lt"/>
                <a:ea typeface="+mn-ea"/>
                <a:cs typeface="+mn-cs"/>
                <a:hlinkClick r:id="rId3"/>
              </a:rPr>
              <a:t>SoftArc</a:t>
            </a:r>
            <a:r>
              <a:rPr lang="en-GB" sz="1200" b="0" i="0" kern="1200" dirty="0">
                <a:solidFill>
                  <a:schemeClr val="tx1"/>
                </a:solidFill>
                <a:effectLst/>
                <a:latin typeface="+mn-lt"/>
                <a:ea typeface="+mn-ea"/>
                <a:cs typeface="+mn-cs"/>
                <a:hlinkClick r:id="rId3"/>
              </a:rPr>
              <a:t>®)</a:t>
            </a:r>
            <a:r>
              <a:rPr lang="en-GB" sz="1200" b="0" i="0" kern="1200" dirty="0">
                <a:solidFill>
                  <a:schemeClr val="tx1"/>
                </a:solidFill>
                <a:effectLst/>
                <a:latin typeface="+mn-lt"/>
                <a:ea typeface="+mn-ea"/>
                <a:cs typeface="+mn-cs"/>
              </a:rPr>
              <a:t>. It combines the functions of both email, bulletin board and file server  to allow conference owners to control and structure an electronic setting for group and person-to-person communication over the Internet.</a:t>
            </a:r>
            <a:endParaRPr lang="en-GB" dirty="0"/>
          </a:p>
        </p:txBody>
      </p:sp>
      <p:sp>
        <p:nvSpPr>
          <p:cNvPr id="4" name="Footer Placeholder 3"/>
          <p:cNvSpPr>
            <a:spLocks noGrp="1"/>
          </p:cNvSpPr>
          <p:nvPr>
            <p:ph type="ftr" sz="quarter" idx="4"/>
          </p:nvPr>
        </p:nvSpPr>
        <p:spPr/>
        <p:txBody>
          <a:bodyPr/>
          <a:lstStyle/>
          <a:p>
            <a:r>
              <a:rPr lang="en-GB"/>
              <a:t>https://medblogs.dundee.ac.uk</a:t>
            </a:r>
          </a:p>
        </p:txBody>
      </p:sp>
      <p:sp>
        <p:nvSpPr>
          <p:cNvPr id="5" name="Slide Number Placeholder 4"/>
          <p:cNvSpPr>
            <a:spLocks noGrp="1"/>
          </p:cNvSpPr>
          <p:nvPr>
            <p:ph type="sldNum" sz="quarter" idx="5"/>
          </p:nvPr>
        </p:nvSpPr>
        <p:spPr/>
        <p:txBody>
          <a:bodyPr/>
          <a:lstStyle/>
          <a:p>
            <a:fld id="{A67792BD-9991-4432-9E03-07094AD3ECD8}" type="slidenum">
              <a:rPr lang="en-GB" smtClean="0"/>
              <a:t>3</a:t>
            </a:fld>
            <a:endParaRPr lang="en-GB"/>
          </a:p>
        </p:txBody>
      </p:sp>
    </p:spTree>
    <p:extLst>
      <p:ext uri="{BB962C8B-B14F-4D97-AF65-F5344CB8AC3E}">
        <p14:creationId xmlns:p14="http://schemas.microsoft.com/office/powerpoint/2010/main" val="3057767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r>
              <a:rPr lang="en-GB"/>
              <a:t>https://medblogs.dundee.ac.uk</a:t>
            </a:r>
          </a:p>
        </p:txBody>
      </p:sp>
      <p:sp>
        <p:nvSpPr>
          <p:cNvPr id="5" name="Slide Number Placeholder 4"/>
          <p:cNvSpPr>
            <a:spLocks noGrp="1"/>
          </p:cNvSpPr>
          <p:nvPr>
            <p:ph type="sldNum" sz="quarter" idx="11"/>
          </p:nvPr>
        </p:nvSpPr>
        <p:spPr/>
        <p:txBody>
          <a:bodyPr/>
          <a:lstStyle/>
          <a:p>
            <a:fld id="{A67792BD-9991-4432-9E03-07094AD3ECD8}" type="slidenum">
              <a:rPr lang="en-GB" smtClean="0"/>
              <a:t>4</a:t>
            </a:fld>
            <a:endParaRPr lang="en-GB"/>
          </a:p>
        </p:txBody>
      </p:sp>
    </p:spTree>
    <p:extLst>
      <p:ext uri="{BB962C8B-B14F-4D97-AF65-F5344CB8AC3E}">
        <p14:creationId xmlns:p14="http://schemas.microsoft.com/office/powerpoint/2010/main" val="3706912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67792BD-9991-4432-9E03-07094AD3ECD8}" type="slidenum">
              <a:rPr lang="en-GB" smtClean="0"/>
              <a:t>5</a:t>
            </a:fld>
            <a:endParaRPr lang="en-GB"/>
          </a:p>
        </p:txBody>
      </p:sp>
      <p:sp>
        <p:nvSpPr>
          <p:cNvPr id="5" name="Footer Placeholder 4"/>
          <p:cNvSpPr>
            <a:spLocks noGrp="1"/>
          </p:cNvSpPr>
          <p:nvPr>
            <p:ph type="ftr" sz="quarter" idx="11"/>
          </p:nvPr>
        </p:nvSpPr>
        <p:spPr/>
        <p:txBody>
          <a:bodyPr/>
          <a:lstStyle/>
          <a:p>
            <a:r>
              <a:rPr lang="en-GB"/>
              <a:t>https://medblogs.dundee.ac.uk</a:t>
            </a:r>
          </a:p>
        </p:txBody>
      </p:sp>
    </p:spTree>
    <p:extLst>
      <p:ext uri="{BB962C8B-B14F-4D97-AF65-F5344CB8AC3E}">
        <p14:creationId xmlns:p14="http://schemas.microsoft.com/office/powerpoint/2010/main" val="3961757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7792BD-9991-4432-9E03-07094AD3ECD8}" type="slidenum">
              <a:rPr lang="en-GB" smtClean="0"/>
              <a:t>8</a:t>
            </a:fld>
            <a:endParaRPr lang="en-GB"/>
          </a:p>
        </p:txBody>
      </p:sp>
      <p:sp>
        <p:nvSpPr>
          <p:cNvPr id="5" name="Footer Placeholder 4"/>
          <p:cNvSpPr>
            <a:spLocks noGrp="1"/>
          </p:cNvSpPr>
          <p:nvPr>
            <p:ph type="ftr" sz="quarter" idx="11"/>
          </p:nvPr>
        </p:nvSpPr>
        <p:spPr/>
        <p:txBody>
          <a:bodyPr/>
          <a:lstStyle/>
          <a:p>
            <a:r>
              <a:rPr lang="en-GB"/>
              <a:t>https://medblogs.dundee.ac.uk</a:t>
            </a:r>
          </a:p>
        </p:txBody>
      </p:sp>
    </p:spTree>
    <p:extLst>
      <p:ext uri="{BB962C8B-B14F-4D97-AF65-F5344CB8AC3E}">
        <p14:creationId xmlns:p14="http://schemas.microsoft.com/office/powerpoint/2010/main" val="3262369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Main">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Click icon to add picture</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Click icon to add picture</a:t>
            </a:r>
            <a:endParaRPr lang="en-GB" dirty="0"/>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chemeClr val="accent1"/>
                </a:solidFill>
                <a:latin typeface="+mn-lt"/>
                <a:ea typeface="+mn-ea"/>
                <a:cs typeface="+mn-cs"/>
              </a:rPr>
              <a:t>dundee.ac.uk</a:t>
            </a:r>
          </a:p>
        </p:txBody>
      </p:sp>
      <p:sp>
        <p:nvSpPr>
          <p:cNvPr id="27"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35" name="Group 4"/>
          <p:cNvGrpSpPr>
            <a:grpSpLocks noChangeAspect="1"/>
          </p:cNvGrpSpPr>
          <p:nvPr userDrawn="1"/>
        </p:nvGrpSpPr>
        <p:grpSpPr bwMode="auto">
          <a:xfrm>
            <a:off x="3312000" y="2337323"/>
            <a:ext cx="1130642" cy="444393"/>
            <a:chOff x="1931" y="1786"/>
            <a:chExt cx="1898" cy="746"/>
          </a:xfrm>
          <a:solidFill>
            <a:schemeClr val="accent1"/>
          </a:solidFill>
        </p:grpSpPr>
        <p:sp>
          <p:nvSpPr>
            <p:cNvPr id="36" name="Freeform 5"/>
            <p:cNvSpPr>
              <a:spLocks noEditPoints="1"/>
            </p:cNvSpPr>
            <p:nvPr userDrawn="1"/>
          </p:nvSpPr>
          <p:spPr bwMode="auto">
            <a:xfrm>
              <a:off x="1931" y="2220"/>
              <a:ext cx="1896" cy="312"/>
            </a:xfrm>
            <a:custGeom>
              <a:avLst/>
              <a:gdLst>
                <a:gd name="T0" fmla="*/ 897 w 921"/>
                <a:gd name="T1" fmla="*/ 82 h 151"/>
                <a:gd name="T2" fmla="*/ 873 w 921"/>
                <a:gd name="T3" fmla="*/ 59 h 151"/>
                <a:gd name="T4" fmla="*/ 823 w 921"/>
                <a:gd name="T5" fmla="*/ 95 h 151"/>
                <a:gd name="T6" fmla="*/ 918 w 921"/>
                <a:gd name="T7" fmla="*/ 122 h 151"/>
                <a:gd name="T8" fmla="*/ 874 w 921"/>
                <a:gd name="T9" fmla="*/ 130 h 151"/>
                <a:gd name="T10" fmla="*/ 920 w 921"/>
                <a:gd name="T11" fmla="*/ 98 h 151"/>
                <a:gd name="T12" fmla="*/ 874 w 921"/>
                <a:gd name="T13" fmla="*/ 40 h 151"/>
                <a:gd name="T14" fmla="*/ 785 w 921"/>
                <a:gd name="T15" fmla="*/ 82 h 151"/>
                <a:gd name="T16" fmla="*/ 761 w 921"/>
                <a:gd name="T17" fmla="*/ 59 h 151"/>
                <a:gd name="T18" fmla="*/ 711 w 921"/>
                <a:gd name="T19" fmla="*/ 95 h 151"/>
                <a:gd name="T20" fmla="*/ 806 w 921"/>
                <a:gd name="T21" fmla="*/ 122 h 151"/>
                <a:gd name="T22" fmla="*/ 762 w 921"/>
                <a:gd name="T23" fmla="*/ 130 h 151"/>
                <a:gd name="T24" fmla="*/ 808 w 921"/>
                <a:gd name="T25" fmla="*/ 98 h 151"/>
                <a:gd name="T26" fmla="*/ 762 w 921"/>
                <a:gd name="T27" fmla="*/ 40 h 151"/>
                <a:gd name="T28" fmla="*/ 612 w 921"/>
                <a:gd name="T29" fmla="*/ 95 h 151"/>
                <a:gd name="T30" fmla="*/ 670 w 921"/>
                <a:gd name="T31" fmla="*/ 89 h 151"/>
                <a:gd name="T32" fmla="*/ 640 w 921"/>
                <a:gd name="T33" fmla="*/ 130 h 151"/>
                <a:gd name="T34" fmla="*/ 670 w 921"/>
                <a:gd name="T35" fmla="*/ 55 h 151"/>
                <a:gd name="T36" fmla="*/ 636 w 921"/>
                <a:gd name="T37" fmla="*/ 40 h 151"/>
                <a:gd name="T38" fmla="*/ 636 w 921"/>
                <a:gd name="T39" fmla="*/ 150 h 151"/>
                <a:gd name="T40" fmla="*/ 670 w 921"/>
                <a:gd name="T41" fmla="*/ 135 h 151"/>
                <a:gd name="T42" fmla="*/ 692 w 921"/>
                <a:gd name="T43" fmla="*/ 148 h 151"/>
                <a:gd name="T44" fmla="*/ 670 w 921"/>
                <a:gd name="T45" fmla="*/ 3 h 151"/>
                <a:gd name="T46" fmla="*/ 503 w 921"/>
                <a:gd name="T47" fmla="*/ 56 h 151"/>
                <a:gd name="T48" fmla="*/ 500 w 921"/>
                <a:gd name="T49" fmla="*/ 43 h 151"/>
                <a:gd name="T50" fmla="*/ 479 w 921"/>
                <a:gd name="T51" fmla="*/ 148 h 151"/>
                <a:gd name="T52" fmla="*/ 501 w 921"/>
                <a:gd name="T53" fmla="*/ 93 h 151"/>
                <a:gd name="T54" fmla="*/ 528 w 921"/>
                <a:gd name="T55" fmla="*/ 60 h 151"/>
                <a:gd name="T56" fmla="*/ 549 w 921"/>
                <a:gd name="T57" fmla="*/ 148 h 151"/>
                <a:gd name="T58" fmla="*/ 571 w 921"/>
                <a:gd name="T59" fmla="*/ 78 h 151"/>
                <a:gd name="T60" fmla="*/ 431 w 921"/>
                <a:gd name="T61" fmla="*/ 43 h 151"/>
                <a:gd name="T62" fmla="*/ 425 w 921"/>
                <a:gd name="T63" fmla="*/ 121 h 151"/>
                <a:gd name="T64" fmla="*/ 384 w 921"/>
                <a:gd name="T65" fmla="*/ 105 h 151"/>
                <a:gd name="T66" fmla="*/ 362 w 921"/>
                <a:gd name="T67" fmla="*/ 43 h 151"/>
                <a:gd name="T68" fmla="*/ 399 w 921"/>
                <a:gd name="T69" fmla="*/ 151 h 151"/>
                <a:gd name="T70" fmla="*/ 432 w 921"/>
                <a:gd name="T71" fmla="*/ 135 h 151"/>
                <a:gd name="T72" fmla="*/ 454 w 921"/>
                <a:gd name="T73" fmla="*/ 148 h 151"/>
                <a:gd name="T74" fmla="*/ 431 w 921"/>
                <a:gd name="T75" fmla="*/ 43 h 151"/>
                <a:gd name="T76" fmla="*/ 267 w 921"/>
                <a:gd name="T77" fmla="*/ 30 h 151"/>
                <a:gd name="T78" fmla="*/ 267 w 921"/>
                <a:gd name="T79" fmla="*/ 127 h 151"/>
                <a:gd name="T80" fmla="*/ 249 w 921"/>
                <a:gd name="T81" fmla="*/ 30 h 151"/>
                <a:gd name="T82" fmla="*/ 225 w 921"/>
                <a:gd name="T83" fmla="*/ 10 h 151"/>
                <a:gd name="T84" fmla="*/ 268 w 921"/>
                <a:gd name="T85" fmla="*/ 148 h 151"/>
                <a:gd name="T86" fmla="*/ 268 w 921"/>
                <a:gd name="T87" fmla="*/ 10 h 151"/>
                <a:gd name="T88" fmla="*/ 175 w 921"/>
                <a:gd name="T89" fmla="*/ 28 h 151"/>
                <a:gd name="T90" fmla="*/ 161 w 921"/>
                <a:gd name="T91" fmla="*/ 7 h 151"/>
                <a:gd name="T92" fmla="*/ 124 w 921"/>
                <a:gd name="T93" fmla="*/ 49 h 151"/>
                <a:gd name="T94" fmla="*/ 108 w 921"/>
                <a:gd name="T95" fmla="*/ 66 h 151"/>
                <a:gd name="T96" fmla="*/ 124 w 921"/>
                <a:gd name="T97" fmla="*/ 148 h 151"/>
                <a:gd name="T98" fmla="*/ 145 w 921"/>
                <a:gd name="T99" fmla="*/ 66 h 151"/>
                <a:gd name="T100" fmla="*/ 171 w 921"/>
                <a:gd name="T101" fmla="*/ 49 h 151"/>
                <a:gd name="T102" fmla="*/ 145 w 921"/>
                <a:gd name="T103" fmla="*/ 47 h 151"/>
                <a:gd name="T104" fmla="*/ 76 w 921"/>
                <a:gd name="T105" fmla="*/ 98 h 151"/>
                <a:gd name="T106" fmla="*/ 21 w 921"/>
                <a:gd name="T107" fmla="*/ 98 h 151"/>
                <a:gd name="T108" fmla="*/ 76 w 921"/>
                <a:gd name="T109" fmla="*/ 98 h 151"/>
                <a:gd name="T110" fmla="*/ 48 w 921"/>
                <a:gd name="T111" fmla="*/ 46 h 151"/>
                <a:gd name="T112" fmla="*/ 48 w 921"/>
                <a:gd name="T113" fmla="*/ 15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1" h="151">
                  <a:moveTo>
                    <a:pt x="873" y="59"/>
                  </a:moveTo>
                  <a:cubicBezTo>
                    <a:pt x="887" y="59"/>
                    <a:pt x="896" y="68"/>
                    <a:pt x="897" y="82"/>
                  </a:cubicBezTo>
                  <a:cubicBezTo>
                    <a:pt x="846" y="82"/>
                    <a:pt x="846" y="82"/>
                    <a:pt x="846" y="82"/>
                  </a:cubicBezTo>
                  <a:cubicBezTo>
                    <a:pt x="849" y="68"/>
                    <a:pt x="859" y="59"/>
                    <a:pt x="873" y="59"/>
                  </a:cubicBezTo>
                  <a:moveTo>
                    <a:pt x="874" y="40"/>
                  </a:moveTo>
                  <a:cubicBezTo>
                    <a:pt x="843" y="40"/>
                    <a:pt x="823" y="62"/>
                    <a:pt x="823" y="95"/>
                  </a:cubicBezTo>
                  <a:cubicBezTo>
                    <a:pt x="823" y="129"/>
                    <a:pt x="844" y="150"/>
                    <a:pt x="874" y="150"/>
                  </a:cubicBezTo>
                  <a:cubicBezTo>
                    <a:pt x="895" y="150"/>
                    <a:pt x="913" y="137"/>
                    <a:pt x="918" y="122"/>
                  </a:cubicBezTo>
                  <a:cubicBezTo>
                    <a:pt x="899" y="112"/>
                    <a:pt x="899" y="112"/>
                    <a:pt x="899" y="112"/>
                  </a:cubicBezTo>
                  <a:cubicBezTo>
                    <a:pt x="895" y="125"/>
                    <a:pt x="885" y="130"/>
                    <a:pt x="874" y="130"/>
                  </a:cubicBezTo>
                  <a:cubicBezTo>
                    <a:pt x="858" y="130"/>
                    <a:pt x="847" y="119"/>
                    <a:pt x="845" y="98"/>
                  </a:cubicBezTo>
                  <a:cubicBezTo>
                    <a:pt x="920" y="98"/>
                    <a:pt x="920" y="98"/>
                    <a:pt x="920" y="98"/>
                  </a:cubicBezTo>
                  <a:cubicBezTo>
                    <a:pt x="920" y="92"/>
                    <a:pt x="920" y="92"/>
                    <a:pt x="920" y="92"/>
                  </a:cubicBezTo>
                  <a:cubicBezTo>
                    <a:pt x="921" y="63"/>
                    <a:pt x="903" y="40"/>
                    <a:pt x="874" y="40"/>
                  </a:cubicBezTo>
                  <a:moveTo>
                    <a:pt x="761" y="59"/>
                  </a:moveTo>
                  <a:cubicBezTo>
                    <a:pt x="775" y="59"/>
                    <a:pt x="784" y="68"/>
                    <a:pt x="785" y="82"/>
                  </a:cubicBezTo>
                  <a:cubicBezTo>
                    <a:pt x="734" y="82"/>
                    <a:pt x="734" y="82"/>
                    <a:pt x="734" y="82"/>
                  </a:cubicBezTo>
                  <a:cubicBezTo>
                    <a:pt x="737" y="68"/>
                    <a:pt x="747" y="59"/>
                    <a:pt x="761" y="59"/>
                  </a:cubicBezTo>
                  <a:moveTo>
                    <a:pt x="762" y="40"/>
                  </a:moveTo>
                  <a:cubicBezTo>
                    <a:pt x="731" y="40"/>
                    <a:pt x="711" y="62"/>
                    <a:pt x="711" y="95"/>
                  </a:cubicBezTo>
                  <a:cubicBezTo>
                    <a:pt x="711" y="129"/>
                    <a:pt x="733" y="150"/>
                    <a:pt x="762" y="150"/>
                  </a:cubicBezTo>
                  <a:cubicBezTo>
                    <a:pt x="784" y="150"/>
                    <a:pt x="801" y="137"/>
                    <a:pt x="806" y="122"/>
                  </a:cubicBezTo>
                  <a:cubicBezTo>
                    <a:pt x="787" y="112"/>
                    <a:pt x="787" y="112"/>
                    <a:pt x="787" y="112"/>
                  </a:cubicBezTo>
                  <a:cubicBezTo>
                    <a:pt x="783" y="125"/>
                    <a:pt x="773" y="130"/>
                    <a:pt x="762" y="130"/>
                  </a:cubicBezTo>
                  <a:cubicBezTo>
                    <a:pt x="746" y="130"/>
                    <a:pt x="735" y="119"/>
                    <a:pt x="733" y="98"/>
                  </a:cubicBezTo>
                  <a:cubicBezTo>
                    <a:pt x="808" y="98"/>
                    <a:pt x="808" y="98"/>
                    <a:pt x="808" y="98"/>
                  </a:cubicBezTo>
                  <a:cubicBezTo>
                    <a:pt x="808" y="92"/>
                    <a:pt x="808" y="92"/>
                    <a:pt x="808" y="92"/>
                  </a:cubicBezTo>
                  <a:cubicBezTo>
                    <a:pt x="809" y="63"/>
                    <a:pt x="792" y="40"/>
                    <a:pt x="762" y="40"/>
                  </a:cubicBezTo>
                  <a:moveTo>
                    <a:pt x="640" y="130"/>
                  </a:moveTo>
                  <a:cubicBezTo>
                    <a:pt x="623" y="130"/>
                    <a:pt x="612" y="117"/>
                    <a:pt x="612" y="95"/>
                  </a:cubicBezTo>
                  <a:cubicBezTo>
                    <a:pt x="612" y="72"/>
                    <a:pt x="623" y="60"/>
                    <a:pt x="640" y="60"/>
                  </a:cubicBezTo>
                  <a:cubicBezTo>
                    <a:pt x="656" y="60"/>
                    <a:pt x="668" y="70"/>
                    <a:pt x="670" y="89"/>
                  </a:cubicBezTo>
                  <a:cubicBezTo>
                    <a:pt x="670" y="100"/>
                    <a:pt x="670" y="100"/>
                    <a:pt x="670" y="100"/>
                  </a:cubicBezTo>
                  <a:cubicBezTo>
                    <a:pt x="668" y="120"/>
                    <a:pt x="656" y="130"/>
                    <a:pt x="640" y="130"/>
                  </a:cubicBezTo>
                  <a:moveTo>
                    <a:pt x="670" y="3"/>
                  </a:moveTo>
                  <a:cubicBezTo>
                    <a:pt x="670" y="55"/>
                    <a:pt x="670" y="55"/>
                    <a:pt x="670" y="55"/>
                  </a:cubicBezTo>
                  <a:cubicBezTo>
                    <a:pt x="668" y="55"/>
                    <a:pt x="668" y="55"/>
                    <a:pt x="668" y="55"/>
                  </a:cubicBezTo>
                  <a:cubicBezTo>
                    <a:pt x="662" y="46"/>
                    <a:pt x="652" y="40"/>
                    <a:pt x="636" y="40"/>
                  </a:cubicBezTo>
                  <a:cubicBezTo>
                    <a:pt x="611" y="40"/>
                    <a:pt x="589" y="60"/>
                    <a:pt x="589" y="95"/>
                  </a:cubicBezTo>
                  <a:cubicBezTo>
                    <a:pt x="589" y="129"/>
                    <a:pt x="611" y="150"/>
                    <a:pt x="636" y="150"/>
                  </a:cubicBezTo>
                  <a:cubicBezTo>
                    <a:pt x="652" y="150"/>
                    <a:pt x="662" y="143"/>
                    <a:pt x="668" y="135"/>
                  </a:cubicBezTo>
                  <a:cubicBezTo>
                    <a:pt x="670" y="135"/>
                    <a:pt x="670" y="135"/>
                    <a:pt x="670" y="135"/>
                  </a:cubicBezTo>
                  <a:cubicBezTo>
                    <a:pt x="670" y="148"/>
                    <a:pt x="670" y="148"/>
                    <a:pt x="670" y="148"/>
                  </a:cubicBezTo>
                  <a:cubicBezTo>
                    <a:pt x="692" y="148"/>
                    <a:pt x="692" y="148"/>
                    <a:pt x="692" y="148"/>
                  </a:cubicBezTo>
                  <a:cubicBezTo>
                    <a:pt x="692" y="0"/>
                    <a:pt x="692" y="0"/>
                    <a:pt x="692" y="0"/>
                  </a:cubicBezTo>
                  <a:lnTo>
                    <a:pt x="670" y="3"/>
                  </a:lnTo>
                  <a:close/>
                  <a:moveTo>
                    <a:pt x="534" y="40"/>
                  </a:moveTo>
                  <a:cubicBezTo>
                    <a:pt x="520" y="40"/>
                    <a:pt x="508" y="47"/>
                    <a:pt x="503" y="56"/>
                  </a:cubicBezTo>
                  <a:cubicBezTo>
                    <a:pt x="501" y="56"/>
                    <a:pt x="501" y="56"/>
                    <a:pt x="501" y="56"/>
                  </a:cubicBezTo>
                  <a:cubicBezTo>
                    <a:pt x="500" y="43"/>
                    <a:pt x="500" y="43"/>
                    <a:pt x="500" y="43"/>
                  </a:cubicBezTo>
                  <a:cubicBezTo>
                    <a:pt x="479" y="43"/>
                    <a:pt x="479" y="43"/>
                    <a:pt x="479" y="43"/>
                  </a:cubicBezTo>
                  <a:cubicBezTo>
                    <a:pt x="479" y="148"/>
                    <a:pt x="479" y="148"/>
                    <a:pt x="479" y="148"/>
                  </a:cubicBezTo>
                  <a:cubicBezTo>
                    <a:pt x="501" y="148"/>
                    <a:pt x="501" y="148"/>
                    <a:pt x="501" y="148"/>
                  </a:cubicBezTo>
                  <a:cubicBezTo>
                    <a:pt x="501" y="93"/>
                    <a:pt x="501" y="93"/>
                    <a:pt x="501" y="93"/>
                  </a:cubicBezTo>
                  <a:cubicBezTo>
                    <a:pt x="501" y="82"/>
                    <a:pt x="504" y="74"/>
                    <a:pt x="508" y="69"/>
                  </a:cubicBezTo>
                  <a:cubicBezTo>
                    <a:pt x="513" y="63"/>
                    <a:pt x="521" y="60"/>
                    <a:pt x="528" y="60"/>
                  </a:cubicBezTo>
                  <a:cubicBezTo>
                    <a:pt x="542" y="60"/>
                    <a:pt x="549" y="67"/>
                    <a:pt x="549" y="86"/>
                  </a:cubicBezTo>
                  <a:cubicBezTo>
                    <a:pt x="549" y="148"/>
                    <a:pt x="549" y="148"/>
                    <a:pt x="549" y="148"/>
                  </a:cubicBezTo>
                  <a:cubicBezTo>
                    <a:pt x="571" y="148"/>
                    <a:pt x="571" y="148"/>
                    <a:pt x="571" y="148"/>
                  </a:cubicBezTo>
                  <a:cubicBezTo>
                    <a:pt x="571" y="78"/>
                    <a:pt x="571" y="78"/>
                    <a:pt x="571" y="78"/>
                  </a:cubicBezTo>
                  <a:cubicBezTo>
                    <a:pt x="571" y="49"/>
                    <a:pt x="554" y="40"/>
                    <a:pt x="534" y="40"/>
                  </a:cubicBezTo>
                  <a:moveTo>
                    <a:pt x="431" y="43"/>
                  </a:moveTo>
                  <a:cubicBezTo>
                    <a:pt x="431" y="97"/>
                    <a:pt x="431" y="97"/>
                    <a:pt x="431" y="97"/>
                  </a:cubicBezTo>
                  <a:cubicBezTo>
                    <a:pt x="431" y="109"/>
                    <a:pt x="429" y="116"/>
                    <a:pt x="425" y="121"/>
                  </a:cubicBezTo>
                  <a:cubicBezTo>
                    <a:pt x="420" y="127"/>
                    <a:pt x="412" y="130"/>
                    <a:pt x="404" y="130"/>
                  </a:cubicBezTo>
                  <a:cubicBezTo>
                    <a:pt x="391" y="130"/>
                    <a:pt x="384" y="123"/>
                    <a:pt x="384" y="105"/>
                  </a:cubicBezTo>
                  <a:cubicBezTo>
                    <a:pt x="384" y="43"/>
                    <a:pt x="384" y="43"/>
                    <a:pt x="384" y="43"/>
                  </a:cubicBezTo>
                  <a:cubicBezTo>
                    <a:pt x="362" y="43"/>
                    <a:pt x="362" y="43"/>
                    <a:pt x="362" y="43"/>
                  </a:cubicBezTo>
                  <a:cubicBezTo>
                    <a:pt x="362" y="113"/>
                    <a:pt x="362" y="113"/>
                    <a:pt x="362" y="113"/>
                  </a:cubicBezTo>
                  <a:cubicBezTo>
                    <a:pt x="362" y="141"/>
                    <a:pt x="379" y="151"/>
                    <a:pt x="399" y="151"/>
                  </a:cubicBezTo>
                  <a:cubicBezTo>
                    <a:pt x="413" y="151"/>
                    <a:pt x="425" y="143"/>
                    <a:pt x="430" y="135"/>
                  </a:cubicBezTo>
                  <a:cubicBezTo>
                    <a:pt x="432" y="135"/>
                    <a:pt x="432" y="135"/>
                    <a:pt x="432" y="135"/>
                  </a:cubicBezTo>
                  <a:cubicBezTo>
                    <a:pt x="433" y="148"/>
                    <a:pt x="433" y="148"/>
                    <a:pt x="433" y="148"/>
                  </a:cubicBezTo>
                  <a:cubicBezTo>
                    <a:pt x="454" y="148"/>
                    <a:pt x="454" y="148"/>
                    <a:pt x="454" y="148"/>
                  </a:cubicBezTo>
                  <a:cubicBezTo>
                    <a:pt x="454" y="43"/>
                    <a:pt x="454" y="43"/>
                    <a:pt x="454" y="43"/>
                  </a:cubicBezTo>
                  <a:lnTo>
                    <a:pt x="431" y="43"/>
                  </a:lnTo>
                  <a:close/>
                  <a:moveTo>
                    <a:pt x="249" y="30"/>
                  </a:moveTo>
                  <a:cubicBezTo>
                    <a:pt x="267" y="30"/>
                    <a:pt x="267" y="30"/>
                    <a:pt x="267" y="30"/>
                  </a:cubicBezTo>
                  <a:cubicBezTo>
                    <a:pt x="305" y="30"/>
                    <a:pt x="318" y="47"/>
                    <a:pt x="318" y="78"/>
                  </a:cubicBezTo>
                  <a:cubicBezTo>
                    <a:pt x="318" y="110"/>
                    <a:pt x="305" y="127"/>
                    <a:pt x="267" y="127"/>
                  </a:cubicBezTo>
                  <a:cubicBezTo>
                    <a:pt x="249" y="127"/>
                    <a:pt x="249" y="127"/>
                    <a:pt x="249" y="127"/>
                  </a:cubicBezTo>
                  <a:lnTo>
                    <a:pt x="249" y="30"/>
                  </a:lnTo>
                  <a:close/>
                  <a:moveTo>
                    <a:pt x="268" y="10"/>
                  </a:moveTo>
                  <a:cubicBezTo>
                    <a:pt x="225" y="10"/>
                    <a:pt x="225" y="10"/>
                    <a:pt x="225" y="10"/>
                  </a:cubicBezTo>
                  <a:cubicBezTo>
                    <a:pt x="225" y="148"/>
                    <a:pt x="225" y="148"/>
                    <a:pt x="225" y="148"/>
                  </a:cubicBezTo>
                  <a:cubicBezTo>
                    <a:pt x="268" y="148"/>
                    <a:pt x="268" y="148"/>
                    <a:pt x="268" y="148"/>
                  </a:cubicBezTo>
                  <a:cubicBezTo>
                    <a:pt x="319" y="148"/>
                    <a:pt x="342" y="121"/>
                    <a:pt x="342" y="78"/>
                  </a:cubicBezTo>
                  <a:cubicBezTo>
                    <a:pt x="342" y="36"/>
                    <a:pt x="319" y="10"/>
                    <a:pt x="268" y="10"/>
                  </a:cubicBezTo>
                  <a:moveTo>
                    <a:pt x="163" y="26"/>
                  </a:moveTo>
                  <a:cubicBezTo>
                    <a:pt x="167" y="26"/>
                    <a:pt x="172" y="27"/>
                    <a:pt x="175" y="28"/>
                  </a:cubicBezTo>
                  <a:cubicBezTo>
                    <a:pt x="175" y="8"/>
                    <a:pt x="175" y="8"/>
                    <a:pt x="175" y="8"/>
                  </a:cubicBezTo>
                  <a:cubicBezTo>
                    <a:pt x="171" y="7"/>
                    <a:pt x="167" y="7"/>
                    <a:pt x="161" y="7"/>
                  </a:cubicBezTo>
                  <a:cubicBezTo>
                    <a:pt x="143" y="7"/>
                    <a:pt x="124" y="15"/>
                    <a:pt x="124" y="45"/>
                  </a:cubicBezTo>
                  <a:cubicBezTo>
                    <a:pt x="124" y="49"/>
                    <a:pt x="124" y="49"/>
                    <a:pt x="124" y="49"/>
                  </a:cubicBezTo>
                  <a:cubicBezTo>
                    <a:pt x="108" y="49"/>
                    <a:pt x="108" y="49"/>
                    <a:pt x="108" y="49"/>
                  </a:cubicBezTo>
                  <a:cubicBezTo>
                    <a:pt x="108" y="66"/>
                    <a:pt x="108" y="66"/>
                    <a:pt x="108" y="66"/>
                  </a:cubicBezTo>
                  <a:cubicBezTo>
                    <a:pt x="124" y="66"/>
                    <a:pt x="124" y="66"/>
                    <a:pt x="124" y="66"/>
                  </a:cubicBezTo>
                  <a:cubicBezTo>
                    <a:pt x="124" y="148"/>
                    <a:pt x="124" y="148"/>
                    <a:pt x="124" y="148"/>
                  </a:cubicBezTo>
                  <a:cubicBezTo>
                    <a:pt x="145" y="148"/>
                    <a:pt x="145" y="148"/>
                    <a:pt x="145" y="148"/>
                  </a:cubicBezTo>
                  <a:cubicBezTo>
                    <a:pt x="145" y="66"/>
                    <a:pt x="145" y="66"/>
                    <a:pt x="145" y="66"/>
                  </a:cubicBezTo>
                  <a:cubicBezTo>
                    <a:pt x="171" y="66"/>
                    <a:pt x="171" y="66"/>
                    <a:pt x="171" y="66"/>
                  </a:cubicBezTo>
                  <a:cubicBezTo>
                    <a:pt x="171" y="49"/>
                    <a:pt x="171" y="49"/>
                    <a:pt x="171" y="49"/>
                  </a:cubicBezTo>
                  <a:cubicBezTo>
                    <a:pt x="145" y="49"/>
                    <a:pt x="145" y="49"/>
                    <a:pt x="145" y="49"/>
                  </a:cubicBezTo>
                  <a:cubicBezTo>
                    <a:pt x="145" y="47"/>
                    <a:pt x="145" y="47"/>
                    <a:pt x="145" y="47"/>
                  </a:cubicBezTo>
                  <a:cubicBezTo>
                    <a:pt x="145" y="33"/>
                    <a:pt x="151" y="26"/>
                    <a:pt x="163" y="26"/>
                  </a:cubicBezTo>
                  <a:moveTo>
                    <a:pt x="76" y="98"/>
                  </a:moveTo>
                  <a:cubicBezTo>
                    <a:pt x="76" y="119"/>
                    <a:pt x="66" y="131"/>
                    <a:pt x="48" y="131"/>
                  </a:cubicBezTo>
                  <a:cubicBezTo>
                    <a:pt x="32" y="131"/>
                    <a:pt x="21" y="119"/>
                    <a:pt x="21" y="98"/>
                  </a:cubicBezTo>
                  <a:cubicBezTo>
                    <a:pt x="21" y="77"/>
                    <a:pt x="32" y="64"/>
                    <a:pt x="48" y="64"/>
                  </a:cubicBezTo>
                  <a:cubicBezTo>
                    <a:pt x="66" y="64"/>
                    <a:pt x="76" y="77"/>
                    <a:pt x="76" y="98"/>
                  </a:cubicBezTo>
                  <a:moveTo>
                    <a:pt x="97" y="98"/>
                  </a:moveTo>
                  <a:cubicBezTo>
                    <a:pt x="97" y="66"/>
                    <a:pt x="77" y="46"/>
                    <a:pt x="48" y="46"/>
                  </a:cubicBezTo>
                  <a:cubicBezTo>
                    <a:pt x="20" y="46"/>
                    <a:pt x="0" y="66"/>
                    <a:pt x="0" y="98"/>
                  </a:cubicBezTo>
                  <a:cubicBezTo>
                    <a:pt x="0" y="130"/>
                    <a:pt x="20" y="150"/>
                    <a:pt x="48" y="150"/>
                  </a:cubicBezTo>
                  <a:cubicBezTo>
                    <a:pt x="77" y="150"/>
                    <a:pt x="97" y="130"/>
                    <a:pt x="97" y="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6"/>
            <p:cNvSpPr>
              <a:spLocks noEditPoints="1"/>
            </p:cNvSpPr>
            <p:nvPr userDrawn="1"/>
          </p:nvSpPr>
          <p:spPr bwMode="auto">
            <a:xfrm>
              <a:off x="1937" y="1786"/>
              <a:ext cx="1892" cy="395"/>
            </a:xfrm>
            <a:custGeom>
              <a:avLst/>
              <a:gdLst>
                <a:gd name="T0" fmla="*/ 895 w 919"/>
                <a:gd name="T1" fmla="*/ 46 h 191"/>
                <a:gd name="T2" fmla="*/ 840 w 919"/>
                <a:gd name="T3" fmla="*/ 46 h 191"/>
                <a:gd name="T4" fmla="*/ 855 w 919"/>
                <a:gd name="T5" fmla="*/ 152 h 191"/>
                <a:gd name="T6" fmla="*/ 864 w 919"/>
                <a:gd name="T7" fmla="*/ 191 h 191"/>
                <a:gd name="T8" fmla="*/ 910 w 919"/>
                <a:gd name="T9" fmla="*/ 68 h 191"/>
                <a:gd name="T10" fmla="*/ 780 w 919"/>
                <a:gd name="T11" fmla="*/ 111 h 191"/>
                <a:gd name="T12" fmla="*/ 805 w 919"/>
                <a:gd name="T13" fmla="*/ 65 h 191"/>
                <a:gd name="T14" fmla="*/ 780 w 919"/>
                <a:gd name="T15" fmla="*/ 46 h 191"/>
                <a:gd name="T16" fmla="*/ 757 w 919"/>
                <a:gd name="T17" fmla="*/ 20 h 191"/>
                <a:gd name="T18" fmla="*/ 743 w 919"/>
                <a:gd name="T19" fmla="*/ 46 h 191"/>
                <a:gd name="T20" fmla="*/ 757 w 919"/>
                <a:gd name="T21" fmla="*/ 65 h 191"/>
                <a:gd name="T22" fmla="*/ 795 w 919"/>
                <a:gd name="T23" fmla="*/ 153 h 191"/>
                <a:gd name="T24" fmla="*/ 811 w 919"/>
                <a:gd name="T25" fmla="*/ 130 h 191"/>
                <a:gd name="T26" fmla="*/ 780 w 919"/>
                <a:gd name="T27" fmla="*/ 111 h 191"/>
                <a:gd name="T28" fmla="*/ 702 w 919"/>
                <a:gd name="T29" fmla="*/ 46 h 191"/>
                <a:gd name="T30" fmla="*/ 725 w 919"/>
                <a:gd name="T31" fmla="*/ 151 h 191"/>
                <a:gd name="T32" fmla="*/ 728 w 919"/>
                <a:gd name="T33" fmla="*/ 15 h 191"/>
                <a:gd name="T34" fmla="*/ 699 w 919"/>
                <a:gd name="T35" fmla="*/ 15 h 191"/>
                <a:gd name="T36" fmla="*/ 728 w 919"/>
                <a:gd name="T37" fmla="*/ 15 h 191"/>
                <a:gd name="T38" fmla="*/ 596 w 919"/>
                <a:gd name="T39" fmla="*/ 133 h 191"/>
                <a:gd name="T40" fmla="*/ 679 w 919"/>
                <a:gd name="T41" fmla="*/ 120 h 191"/>
                <a:gd name="T42" fmla="*/ 622 w 919"/>
                <a:gd name="T43" fmla="*/ 73 h 191"/>
                <a:gd name="T44" fmla="*/ 667 w 919"/>
                <a:gd name="T45" fmla="*/ 76 h 191"/>
                <a:gd name="T46" fmla="*/ 638 w 919"/>
                <a:gd name="T47" fmla="*/ 43 h 191"/>
                <a:gd name="T48" fmla="*/ 635 w 919"/>
                <a:gd name="T49" fmla="*/ 107 h 191"/>
                <a:gd name="T50" fmla="*/ 638 w 919"/>
                <a:gd name="T51" fmla="*/ 135 h 191"/>
                <a:gd name="T52" fmla="*/ 581 w 919"/>
                <a:gd name="T53" fmla="*/ 44 h 191"/>
                <a:gd name="T54" fmla="*/ 551 w 919"/>
                <a:gd name="T55" fmla="*/ 62 h 191"/>
                <a:gd name="T56" fmla="*/ 529 w 919"/>
                <a:gd name="T57" fmla="*/ 47 h 191"/>
                <a:gd name="T58" fmla="*/ 552 w 919"/>
                <a:gd name="T59" fmla="*/ 151 h 191"/>
                <a:gd name="T60" fmla="*/ 578 w 919"/>
                <a:gd name="T61" fmla="*/ 65 h 191"/>
                <a:gd name="T62" fmla="*/ 588 w 919"/>
                <a:gd name="T63" fmla="*/ 44 h 191"/>
                <a:gd name="T64" fmla="*/ 460 w 919"/>
                <a:gd name="T65" fmla="*/ 63 h 191"/>
                <a:gd name="T66" fmla="*/ 433 w 919"/>
                <a:gd name="T67" fmla="*/ 86 h 191"/>
                <a:gd name="T68" fmla="*/ 460 w 919"/>
                <a:gd name="T69" fmla="*/ 43 h 191"/>
                <a:gd name="T70" fmla="*/ 461 w 919"/>
                <a:gd name="T71" fmla="*/ 153 h 191"/>
                <a:gd name="T72" fmla="*/ 486 w 919"/>
                <a:gd name="T73" fmla="*/ 116 h 191"/>
                <a:gd name="T74" fmla="*/ 432 w 919"/>
                <a:gd name="T75" fmla="*/ 102 h 191"/>
                <a:gd name="T76" fmla="*/ 507 w 919"/>
                <a:gd name="T77" fmla="*/ 96 h 191"/>
                <a:gd name="T78" fmla="*/ 378 w 919"/>
                <a:gd name="T79" fmla="*/ 46 h 191"/>
                <a:gd name="T80" fmla="*/ 324 w 919"/>
                <a:gd name="T81" fmla="*/ 46 h 191"/>
                <a:gd name="T82" fmla="*/ 338 w 919"/>
                <a:gd name="T83" fmla="*/ 151 h 191"/>
                <a:gd name="T84" fmla="*/ 402 w 919"/>
                <a:gd name="T85" fmla="*/ 46 h 191"/>
                <a:gd name="T86" fmla="*/ 281 w 919"/>
                <a:gd name="T87" fmla="*/ 46 h 191"/>
                <a:gd name="T88" fmla="*/ 258 w 919"/>
                <a:gd name="T89" fmla="*/ 151 h 191"/>
                <a:gd name="T90" fmla="*/ 281 w 919"/>
                <a:gd name="T91" fmla="*/ 46 h 191"/>
                <a:gd name="T92" fmla="*/ 269 w 919"/>
                <a:gd name="T93" fmla="*/ 0 h 191"/>
                <a:gd name="T94" fmla="*/ 269 w 919"/>
                <a:gd name="T95" fmla="*/ 29 h 191"/>
                <a:gd name="T96" fmla="*/ 193 w 919"/>
                <a:gd name="T97" fmla="*/ 43 h 191"/>
                <a:gd name="T98" fmla="*/ 160 w 919"/>
                <a:gd name="T99" fmla="*/ 60 h 191"/>
                <a:gd name="T100" fmla="*/ 138 w 919"/>
                <a:gd name="T101" fmla="*/ 46 h 191"/>
                <a:gd name="T102" fmla="*/ 161 w 919"/>
                <a:gd name="T103" fmla="*/ 151 h 191"/>
                <a:gd name="T104" fmla="*/ 167 w 919"/>
                <a:gd name="T105" fmla="*/ 73 h 191"/>
                <a:gd name="T106" fmla="*/ 208 w 919"/>
                <a:gd name="T107" fmla="*/ 89 h 191"/>
                <a:gd name="T108" fmla="*/ 230 w 919"/>
                <a:gd name="T109" fmla="*/ 151 h 191"/>
                <a:gd name="T110" fmla="*/ 193 w 919"/>
                <a:gd name="T111" fmla="*/ 43 h 191"/>
                <a:gd name="T112" fmla="*/ 24 w 919"/>
                <a:gd name="T113" fmla="*/ 14 h 191"/>
                <a:gd name="T114" fmla="*/ 0 w 919"/>
                <a:gd name="T115" fmla="*/ 96 h 191"/>
                <a:gd name="T116" fmla="*/ 111 w 919"/>
                <a:gd name="T117" fmla="*/ 96 h 191"/>
                <a:gd name="T118" fmla="*/ 87 w 919"/>
                <a:gd name="T119" fmla="*/ 14 h 191"/>
                <a:gd name="T120" fmla="*/ 55 w 919"/>
                <a:gd name="T121" fmla="*/ 13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19" h="191">
                  <a:moveTo>
                    <a:pt x="919" y="46"/>
                  </a:moveTo>
                  <a:cubicBezTo>
                    <a:pt x="895" y="46"/>
                    <a:pt x="895" y="46"/>
                    <a:pt x="895" y="46"/>
                  </a:cubicBezTo>
                  <a:cubicBezTo>
                    <a:pt x="867" y="127"/>
                    <a:pt x="867" y="127"/>
                    <a:pt x="867" y="127"/>
                  </a:cubicBezTo>
                  <a:cubicBezTo>
                    <a:pt x="840" y="46"/>
                    <a:pt x="840" y="46"/>
                    <a:pt x="840" y="46"/>
                  </a:cubicBezTo>
                  <a:cubicBezTo>
                    <a:pt x="814" y="46"/>
                    <a:pt x="814" y="46"/>
                    <a:pt x="814" y="46"/>
                  </a:cubicBezTo>
                  <a:cubicBezTo>
                    <a:pt x="855" y="152"/>
                    <a:pt x="855" y="152"/>
                    <a:pt x="855" y="152"/>
                  </a:cubicBezTo>
                  <a:cubicBezTo>
                    <a:pt x="840" y="191"/>
                    <a:pt x="840" y="191"/>
                    <a:pt x="840" y="191"/>
                  </a:cubicBezTo>
                  <a:cubicBezTo>
                    <a:pt x="864" y="191"/>
                    <a:pt x="864" y="191"/>
                    <a:pt x="864" y="191"/>
                  </a:cubicBezTo>
                  <a:cubicBezTo>
                    <a:pt x="911" y="68"/>
                    <a:pt x="911" y="68"/>
                    <a:pt x="911" y="68"/>
                  </a:cubicBezTo>
                  <a:cubicBezTo>
                    <a:pt x="910" y="68"/>
                    <a:pt x="910" y="68"/>
                    <a:pt x="910" y="68"/>
                  </a:cubicBezTo>
                  <a:lnTo>
                    <a:pt x="919" y="46"/>
                  </a:lnTo>
                  <a:close/>
                  <a:moveTo>
                    <a:pt x="780" y="111"/>
                  </a:moveTo>
                  <a:cubicBezTo>
                    <a:pt x="780" y="65"/>
                    <a:pt x="780" y="65"/>
                    <a:pt x="780" y="65"/>
                  </a:cubicBezTo>
                  <a:cubicBezTo>
                    <a:pt x="805" y="65"/>
                    <a:pt x="805" y="65"/>
                    <a:pt x="805" y="65"/>
                  </a:cubicBezTo>
                  <a:cubicBezTo>
                    <a:pt x="805" y="46"/>
                    <a:pt x="805" y="46"/>
                    <a:pt x="805" y="46"/>
                  </a:cubicBezTo>
                  <a:cubicBezTo>
                    <a:pt x="780" y="46"/>
                    <a:pt x="780" y="46"/>
                    <a:pt x="780" y="46"/>
                  </a:cubicBezTo>
                  <a:cubicBezTo>
                    <a:pt x="780" y="17"/>
                    <a:pt x="780" y="17"/>
                    <a:pt x="780" y="17"/>
                  </a:cubicBezTo>
                  <a:cubicBezTo>
                    <a:pt x="757" y="20"/>
                    <a:pt x="757" y="20"/>
                    <a:pt x="757" y="20"/>
                  </a:cubicBezTo>
                  <a:cubicBezTo>
                    <a:pt x="757" y="46"/>
                    <a:pt x="757" y="46"/>
                    <a:pt x="757" y="46"/>
                  </a:cubicBezTo>
                  <a:cubicBezTo>
                    <a:pt x="743" y="46"/>
                    <a:pt x="743" y="46"/>
                    <a:pt x="743" y="46"/>
                  </a:cubicBezTo>
                  <a:cubicBezTo>
                    <a:pt x="743" y="65"/>
                    <a:pt x="743" y="65"/>
                    <a:pt x="743" y="65"/>
                  </a:cubicBezTo>
                  <a:cubicBezTo>
                    <a:pt x="757" y="65"/>
                    <a:pt x="757" y="65"/>
                    <a:pt x="757" y="65"/>
                  </a:cubicBezTo>
                  <a:cubicBezTo>
                    <a:pt x="757" y="113"/>
                    <a:pt x="757" y="113"/>
                    <a:pt x="757" y="113"/>
                  </a:cubicBezTo>
                  <a:cubicBezTo>
                    <a:pt x="757" y="144"/>
                    <a:pt x="777" y="153"/>
                    <a:pt x="795" y="153"/>
                  </a:cubicBezTo>
                  <a:cubicBezTo>
                    <a:pt x="802" y="153"/>
                    <a:pt x="807" y="152"/>
                    <a:pt x="811" y="151"/>
                  </a:cubicBezTo>
                  <a:cubicBezTo>
                    <a:pt x="811" y="130"/>
                    <a:pt x="811" y="130"/>
                    <a:pt x="811" y="130"/>
                  </a:cubicBezTo>
                  <a:cubicBezTo>
                    <a:pt x="807" y="131"/>
                    <a:pt x="802" y="132"/>
                    <a:pt x="798" y="132"/>
                  </a:cubicBezTo>
                  <a:cubicBezTo>
                    <a:pt x="786" y="132"/>
                    <a:pt x="780" y="125"/>
                    <a:pt x="780" y="111"/>
                  </a:cubicBezTo>
                  <a:moveTo>
                    <a:pt x="725" y="46"/>
                  </a:moveTo>
                  <a:cubicBezTo>
                    <a:pt x="702" y="46"/>
                    <a:pt x="702" y="46"/>
                    <a:pt x="702" y="46"/>
                  </a:cubicBezTo>
                  <a:cubicBezTo>
                    <a:pt x="702" y="151"/>
                    <a:pt x="702" y="151"/>
                    <a:pt x="702" y="151"/>
                  </a:cubicBezTo>
                  <a:cubicBezTo>
                    <a:pt x="725" y="151"/>
                    <a:pt x="725" y="151"/>
                    <a:pt x="725" y="151"/>
                  </a:cubicBezTo>
                  <a:lnTo>
                    <a:pt x="725" y="46"/>
                  </a:lnTo>
                  <a:close/>
                  <a:moveTo>
                    <a:pt x="728" y="15"/>
                  </a:moveTo>
                  <a:cubicBezTo>
                    <a:pt x="728" y="6"/>
                    <a:pt x="722" y="0"/>
                    <a:pt x="714" y="0"/>
                  </a:cubicBezTo>
                  <a:cubicBezTo>
                    <a:pt x="705" y="0"/>
                    <a:pt x="699" y="6"/>
                    <a:pt x="699" y="15"/>
                  </a:cubicBezTo>
                  <a:cubicBezTo>
                    <a:pt x="699" y="23"/>
                    <a:pt x="705" y="29"/>
                    <a:pt x="714" y="29"/>
                  </a:cubicBezTo>
                  <a:cubicBezTo>
                    <a:pt x="722" y="29"/>
                    <a:pt x="728" y="23"/>
                    <a:pt x="728" y="15"/>
                  </a:cubicBezTo>
                  <a:moveTo>
                    <a:pt x="607" y="118"/>
                  </a:moveTo>
                  <a:cubicBezTo>
                    <a:pt x="596" y="133"/>
                    <a:pt x="596" y="133"/>
                    <a:pt x="596" y="133"/>
                  </a:cubicBezTo>
                  <a:cubicBezTo>
                    <a:pt x="603" y="144"/>
                    <a:pt x="617" y="153"/>
                    <a:pt x="638" y="153"/>
                  </a:cubicBezTo>
                  <a:cubicBezTo>
                    <a:pt x="663" y="153"/>
                    <a:pt x="679" y="140"/>
                    <a:pt x="679" y="120"/>
                  </a:cubicBezTo>
                  <a:cubicBezTo>
                    <a:pt x="679" y="100"/>
                    <a:pt x="663" y="93"/>
                    <a:pt x="645" y="88"/>
                  </a:cubicBezTo>
                  <a:cubicBezTo>
                    <a:pt x="632" y="85"/>
                    <a:pt x="622" y="82"/>
                    <a:pt x="622" y="73"/>
                  </a:cubicBezTo>
                  <a:cubicBezTo>
                    <a:pt x="622" y="67"/>
                    <a:pt x="627" y="62"/>
                    <a:pt x="638" y="62"/>
                  </a:cubicBezTo>
                  <a:cubicBezTo>
                    <a:pt x="649" y="62"/>
                    <a:pt x="661" y="69"/>
                    <a:pt x="667" y="76"/>
                  </a:cubicBezTo>
                  <a:cubicBezTo>
                    <a:pt x="678" y="60"/>
                    <a:pt x="678" y="60"/>
                    <a:pt x="678" y="60"/>
                  </a:cubicBezTo>
                  <a:cubicBezTo>
                    <a:pt x="669" y="50"/>
                    <a:pt x="655" y="43"/>
                    <a:pt x="638" y="43"/>
                  </a:cubicBezTo>
                  <a:cubicBezTo>
                    <a:pt x="615" y="43"/>
                    <a:pt x="599" y="55"/>
                    <a:pt x="599" y="74"/>
                  </a:cubicBezTo>
                  <a:cubicBezTo>
                    <a:pt x="599" y="94"/>
                    <a:pt x="615" y="102"/>
                    <a:pt x="635" y="107"/>
                  </a:cubicBezTo>
                  <a:cubicBezTo>
                    <a:pt x="649" y="110"/>
                    <a:pt x="657" y="114"/>
                    <a:pt x="657" y="122"/>
                  </a:cubicBezTo>
                  <a:cubicBezTo>
                    <a:pt x="657" y="130"/>
                    <a:pt x="650" y="135"/>
                    <a:pt x="638" y="135"/>
                  </a:cubicBezTo>
                  <a:cubicBezTo>
                    <a:pt x="624" y="135"/>
                    <a:pt x="612" y="126"/>
                    <a:pt x="607" y="118"/>
                  </a:cubicBezTo>
                  <a:moveTo>
                    <a:pt x="581" y="44"/>
                  </a:moveTo>
                  <a:cubicBezTo>
                    <a:pt x="569" y="44"/>
                    <a:pt x="558" y="51"/>
                    <a:pt x="553" y="62"/>
                  </a:cubicBezTo>
                  <a:cubicBezTo>
                    <a:pt x="551" y="62"/>
                    <a:pt x="551" y="62"/>
                    <a:pt x="551" y="62"/>
                  </a:cubicBezTo>
                  <a:cubicBezTo>
                    <a:pt x="550" y="47"/>
                    <a:pt x="550" y="47"/>
                    <a:pt x="550" y="47"/>
                  </a:cubicBezTo>
                  <a:cubicBezTo>
                    <a:pt x="529" y="47"/>
                    <a:pt x="529" y="47"/>
                    <a:pt x="529" y="47"/>
                  </a:cubicBezTo>
                  <a:cubicBezTo>
                    <a:pt x="529" y="151"/>
                    <a:pt x="529" y="151"/>
                    <a:pt x="529" y="151"/>
                  </a:cubicBezTo>
                  <a:cubicBezTo>
                    <a:pt x="552" y="151"/>
                    <a:pt x="552" y="151"/>
                    <a:pt x="552" y="151"/>
                  </a:cubicBezTo>
                  <a:cubicBezTo>
                    <a:pt x="552" y="93"/>
                    <a:pt x="552" y="93"/>
                    <a:pt x="552" y="93"/>
                  </a:cubicBezTo>
                  <a:cubicBezTo>
                    <a:pt x="552" y="75"/>
                    <a:pt x="563" y="65"/>
                    <a:pt x="578" y="65"/>
                  </a:cubicBezTo>
                  <a:cubicBezTo>
                    <a:pt x="582" y="65"/>
                    <a:pt x="584" y="66"/>
                    <a:pt x="586" y="66"/>
                  </a:cubicBezTo>
                  <a:cubicBezTo>
                    <a:pt x="588" y="44"/>
                    <a:pt x="588" y="44"/>
                    <a:pt x="588" y="44"/>
                  </a:cubicBezTo>
                  <a:cubicBezTo>
                    <a:pt x="586" y="44"/>
                    <a:pt x="584" y="44"/>
                    <a:pt x="581" y="44"/>
                  </a:cubicBezTo>
                  <a:moveTo>
                    <a:pt x="460" y="63"/>
                  </a:moveTo>
                  <a:cubicBezTo>
                    <a:pt x="474" y="63"/>
                    <a:pt x="483" y="72"/>
                    <a:pt x="484" y="86"/>
                  </a:cubicBezTo>
                  <a:cubicBezTo>
                    <a:pt x="433" y="86"/>
                    <a:pt x="433" y="86"/>
                    <a:pt x="433" y="86"/>
                  </a:cubicBezTo>
                  <a:cubicBezTo>
                    <a:pt x="436" y="71"/>
                    <a:pt x="446" y="63"/>
                    <a:pt x="460" y="63"/>
                  </a:cubicBezTo>
                  <a:moveTo>
                    <a:pt x="460" y="43"/>
                  </a:moveTo>
                  <a:cubicBezTo>
                    <a:pt x="430" y="43"/>
                    <a:pt x="410" y="66"/>
                    <a:pt x="410" y="98"/>
                  </a:cubicBezTo>
                  <a:cubicBezTo>
                    <a:pt x="410" y="133"/>
                    <a:pt x="431" y="153"/>
                    <a:pt x="461" y="153"/>
                  </a:cubicBezTo>
                  <a:cubicBezTo>
                    <a:pt x="482" y="153"/>
                    <a:pt x="500" y="141"/>
                    <a:pt x="504" y="126"/>
                  </a:cubicBezTo>
                  <a:cubicBezTo>
                    <a:pt x="486" y="116"/>
                    <a:pt x="486" y="116"/>
                    <a:pt x="486" y="116"/>
                  </a:cubicBezTo>
                  <a:cubicBezTo>
                    <a:pt x="482" y="128"/>
                    <a:pt x="472" y="134"/>
                    <a:pt x="461" y="134"/>
                  </a:cubicBezTo>
                  <a:cubicBezTo>
                    <a:pt x="445" y="134"/>
                    <a:pt x="434" y="122"/>
                    <a:pt x="432" y="102"/>
                  </a:cubicBezTo>
                  <a:cubicBezTo>
                    <a:pt x="507" y="102"/>
                    <a:pt x="507" y="102"/>
                    <a:pt x="507" y="102"/>
                  </a:cubicBezTo>
                  <a:cubicBezTo>
                    <a:pt x="507" y="96"/>
                    <a:pt x="507" y="96"/>
                    <a:pt x="507" y="96"/>
                  </a:cubicBezTo>
                  <a:cubicBezTo>
                    <a:pt x="507" y="66"/>
                    <a:pt x="490" y="43"/>
                    <a:pt x="460" y="43"/>
                  </a:cubicBezTo>
                  <a:moveTo>
                    <a:pt x="378" y="46"/>
                  </a:moveTo>
                  <a:cubicBezTo>
                    <a:pt x="351" y="127"/>
                    <a:pt x="351" y="127"/>
                    <a:pt x="351" y="127"/>
                  </a:cubicBezTo>
                  <a:cubicBezTo>
                    <a:pt x="324" y="46"/>
                    <a:pt x="324" y="46"/>
                    <a:pt x="324" y="46"/>
                  </a:cubicBezTo>
                  <a:cubicBezTo>
                    <a:pt x="298" y="46"/>
                    <a:pt x="298" y="46"/>
                    <a:pt x="298" y="46"/>
                  </a:cubicBezTo>
                  <a:cubicBezTo>
                    <a:pt x="338" y="151"/>
                    <a:pt x="338" y="151"/>
                    <a:pt x="338" y="151"/>
                  </a:cubicBezTo>
                  <a:cubicBezTo>
                    <a:pt x="362" y="151"/>
                    <a:pt x="362" y="151"/>
                    <a:pt x="362" y="151"/>
                  </a:cubicBezTo>
                  <a:cubicBezTo>
                    <a:pt x="402" y="46"/>
                    <a:pt x="402" y="46"/>
                    <a:pt x="402" y="46"/>
                  </a:cubicBezTo>
                  <a:lnTo>
                    <a:pt x="378" y="46"/>
                  </a:lnTo>
                  <a:close/>
                  <a:moveTo>
                    <a:pt x="281" y="46"/>
                  </a:moveTo>
                  <a:cubicBezTo>
                    <a:pt x="258" y="46"/>
                    <a:pt x="258" y="46"/>
                    <a:pt x="258" y="46"/>
                  </a:cubicBezTo>
                  <a:cubicBezTo>
                    <a:pt x="258" y="151"/>
                    <a:pt x="258" y="151"/>
                    <a:pt x="258" y="151"/>
                  </a:cubicBezTo>
                  <a:cubicBezTo>
                    <a:pt x="281" y="151"/>
                    <a:pt x="281" y="151"/>
                    <a:pt x="281" y="151"/>
                  </a:cubicBezTo>
                  <a:lnTo>
                    <a:pt x="281" y="46"/>
                  </a:lnTo>
                  <a:close/>
                  <a:moveTo>
                    <a:pt x="284" y="15"/>
                  </a:moveTo>
                  <a:cubicBezTo>
                    <a:pt x="284" y="6"/>
                    <a:pt x="277" y="0"/>
                    <a:pt x="269" y="0"/>
                  </a:cubicBezTo>
                  <a:cubicBezTo>
                    <a:pt x="261" y="0"/>
                    <a:pt x="255" y="6"/>
                    <a:pt x="255" y="15"/>
                  </a:cubicBezTo>
                  <a:cubicBezTo>
                    <a:pt x="255" y="23"/>
                    <a:pt x="261" y="29"/>
                    <a:pt x="269" y="29"/>
                  </a:cubicBezTo>
                  <a:cubicBezTo>
                    <a:pt x="277" y="29"/>
                    <a:pt x="284" y="23"/>
                    <a:pt x="284" y="15"/>
                  </a:cubicBezTo>
                  <a:moveTo>
                    <a:pt x="193" y="43"/>
                  </a:moveTo>
                  <a:cubicBezTo>
                    <a:pt x="179" y="43"/>
                    <a:pt x="167" y="51"/>
                    <a:pt x="162" y="60"/>
                  </a:cubicBezTo>
                  <a:cubicBezTo>
                    <a:pt x="160" y="60"/>
                    <a:pt x="160" y="60"/>
                    <a:pt x="160" y="60"/>
                  </a:cubicBezTo>
                  <a:cubicBezTo>
                    <a:pt x="159" y="46"/>
                    <a:pt x="159" y="46"/>
                    <a:pt x="159" y="46"/>
                  </a:cubicBezTo>
                  <a:cubicBezTo>
                    <a:pt x="138" y="46"/>
                    <a:pt x="138" y="46"/>
                    <a:pt x="138" y="46"/>
                  </a:cubicBezTo>
                  <a:cubicBezTo>
                    <a:pt x="138" y="151"/>
                    <a:pt x="138" y="151"/>
                    <a:pt x="138" y="151"/>
                  </a:cubicBezTo>
                  <a:cubicBezTo>
                    <a:pt x="161" y="151"/>
                    <a:pt x="161" y="151"/>
                    <a:pt x="161" y="151"/>
                  </a:cubicBezTo>
                  <a:cubicBezTo>
                    <a:pt x="161" y="97"/>
                    <a:pt x="161" y="97"/>
                    <a:pt x="161" y="97"/>
                  </a:cubicBezTo>
                  <a:cubicBezTo>
                    <a:pt x="161" y="85"/>
                    <a:pt x="163" y="78"/>
                    <a:pt x="167" y="73"/>
                  </a:cubicBezTo>
                  <a:cubicBezTo>
                    <a:pt x="172" y="67"/>
                    <a:pt x="180" y="64"/>
                    <a:pt x="188" y="64"/>
                  </a:cubicBezTo>
                  <a:cubicBezTo>
                    <a:pt x="201" y="64"/>
                    <a:pt x="208" y="71"/>
                    <a:pt x="208" y="89"/>
                  </a:cubicBezTo>
                  <a:cubicBezTo>
                    <a:pt x="208" y="151"/>
                    <a:pt x="208" y="151"/>
                    <a:pt x="208" y="151"/>
                  </a:cubicBezTo>
                  <a:cubicBezTo>
                    <a:pt x="230" y="151"/>
                    <a:pt x="230" y="151"/>
                    <a:pt x="230" y="151"/>
                  </a:cubicBezTo>
                  <a:cubicBezTo>
                    <a:pt x="230" y="82"/>
                    <a:pt x="230" y="82"/>
                    <a:pt x="230" y="82"/>
                  </a:cubicBezTo>
                  <a:cubicBezTo>
                    <a:pt x="230" y="53"/>
                    <a:pt x="213" y="43"/>
                    <a:pt x="193" y="43"/>
                  </a:cubicBezTo>
                  <a:moveTo>
                    <a:pt x="24" y="95"/>
                  </a:moveTo>
                  <a:cubicBezTo>
                    <a:pt x="24" y="14"/>
                    <a:pt x="24" y="14"/>
                    <a:pt x="24" y="14"/>
                  </a:cubicBezTo>
                  <a:cubicBezTo>
                    <a:pt x="0" y="14"/>
                    <a:pt x="0" y="14"/>
                    <a:pt x="0" y="14"/>
                  </a:cubicBezTo>
                  <a:cubicBezTo>
                    <a:pt x="0" y="96"/>
                    <a:pt x="0" y="96"/>
                    <a:pt x="0" y="96"/>
                  </a:cubicBezTo>
                  <a:cubicBezTo>
                    <a:pt x="0" y="133"/>
                    <a:pt x="18" y="155"/>
                    <a:pt x="55" y="155"/>
                  </a:cubicBezTo>
                  <a:cubicBezTo>
                    <a:pt x="92" y="155"/>
                    <a:pt x="111" y="134"/>
                    <a:pt x="111" y="96"/>
                  </a:cubicBezTo>
                  <a:cubicBezTo>
                    <a:pt x="111" y="14"/>
                    <a:pt x="111" y="14"/>
                    <a:pt x="111" y="14"/>
                  </a:cubicBezTo>
                  <a:cubicBezTo>
                    <a:pt x="87" y="14"/>
                    <a:pt x="87" y="14"/>
                    <a:pt x="87" y="14"/>
                  </a:cubicBezTo>
                  <a:cubicBezTo>
                    <a:pt x="87" y="95"/>
                    <a:pt x="87" y="95"/>
                    <a:pt x="87" y="95"/>
                  </a:cubicBezTo>
                  <a:cubicBezTo>
                    <a:pt x="87" y="121"/>
                    <a:pt x="78" y="134"/>
                    <a:pt x="55" y="134"/>
                  </a:cubicBezTo>
                  <a:cubicBezTo>
                    <a:pt x="32" y="134"/>
                    <a:pt x="24" y="121"/>
                    <a:pt x="24"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74554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ultiple Content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E89BC60F-F4BF-4EE8-9F02-8A0093F1814F}" type="slidenum">
              <a:rPr lang="en-GB" smtClean="0"/>
              <a:t>‹#›</a:t>
            </a:fld>
            <a:endParaRPr lang="en-GB"/>
          </a:p>
        </p:txBody>
      </p:sp>
      <p:sp>
        <p:nvSpPr>
          <p:cNvPr id="10" name="Content Placeholder 9"/>
          <p:cNvSpPr>
            <a:spLocks noGrp="1"/>
          </p:cNvSpPr>
          <p:nvPr>
            <p:ph sz="quarter" idx="13"/>
          </p:nvPr>
        </p:nvSpPr>
        <p:spPr>
          <a:xfrm>
            <a:off x="516467" y="1593851"/>
            <a:ext cx="5325533" cy="2503021"/>
          </a:xfrm>
        </p:spPr>
        <p:txBody>
          <a:bodyPr/>
          <a:lstStyle/>
          <a:p>
            <a:pPr lvl="0"/>
            <a:r>
              <a:rPr lang="en-US"/>
              <a:t>Edit Master text styles</a:t>
            </a:r>
          </a:p>
        </p:txBody>
      </p:sp>
      <p:sp>
        <p:nvSpPr>
          <p:cNvPr id="11" name="Content Placeholder 9"/>
          <p:cNvSpPr>
            <a:spLocks noGrp="1"/>
          </p:cNvSpPr>
          <p:nvPr>
            <p:ph sz="quarter" idx="14"/>
          </p:nvPr>
        </p:nvSpPr>
        <p:spPr>
          <a:xfrm>
            <a:off x="516468" y="4345841"/>
            <a:ext cx="2483224" cy="1856523"/>
          </a:xfrm>
        </p:spPr>
        <p:txBody>
          <a:bodyPr/>
          <a:lstStyle/>
          <a:p>
            <a:pPr lvl="0"/>
            <a:r>
              <a:rPr lang="en-US"/>
              <a:t>Edit Master text styles</a:t>
            </a:r>
          </a:p>
        </p:txBody>
      </p:sp>
      <p:sp>
        <p:nvSpPr>
          <p:cNvPr id="13" name="Content Placeholder 9"/>
          <p:cNvSpPr>
            <a:spLocks noGrp="1"/>
          </p:cNvSpPr>
          <p:nvPr>
            <p:ph sz="quarter" idx="15"/>
          </p:nvPr>
        </p:nvSpPr>
        <p:spPr>
          <a:xfrm>
            <a:off x="3358776" y="4345841"/>
            <a:ext cx="2483224" cy="1856523"/>
          </a:xfrm>
        </p:spPr>
        <p:txBody>
          <a:bodyPr/>
          <a:lstStyle/>
          <a:p>
            <a:pPr lvl="0"/>
            <a:r>
              <a:rPr lang="en-US"/>
              <a:t>Edit Master text styles</a:t>
            </a:r>
          </a:p>
        </p:txBody>
      </p:sp>
      <p:sp>
        <p:nvSpPr>
          <p:cNvPr id="12" name="Content Placeholder 9"/>
          <p:cNvSpPr>
            <a:spLocks noGrp="1"/>
          </p:cNvSpPr>
          <p:nvPr>
            <p:ph sz="quarter" idx="16"/>
          </p:nvPr>
        </p:nvSpPr>
        <p:spPr>
          <a:xfrm>
            <a:off x="6350000" y="3777896"/>
            <a:ext cx="5325533" cy="2424468"/>
          </a:xfrm>
        </p:spPr>
        <p:txBody>
          <a:bodyPr/>
          <a:lstStyle/>
          <a:p>
            <a:pPr lvl="0"/>
            <a:r>
              <a:rPr lang="en-US"/>
              <a:t>Edit Master text styles</a:t>
            </a:r>
          </a:p>
        </p:txBody>
      </p:sp>
      <p:sp>
        <p:nvSpPr>
          <p:cNvPr id="14" name="Content Placeholder 9"/>
          <p:cNvSpPr>
            <a:spLocks noGrp="1"/>
          </p:cNvSpPr>
          <p:nvPr>
            <p:ph sz="quarter" idx="17"/>
          </p:nvPr>
        </p:nvSpPr>
        <p:spPr>
          <a:xfrm>
            <a:off x="6350001" y="1593850"/>
            <a:ext cx="2483224" cy="1935076"/>
          </a:xfrm>
        </p:spPr>
        <p:txBody>
          <a:bodyPr/>
          <a:lstStyle/>
          <a:p>
            <a:pPr lvl="0"/>
            <a:r>
              <a:rPr lang="en-US"/>
              <a:t>Edit Master text styles</a:t>
            </a:r>
          </a:p>
        </p:txBody>
      </p:sp>
      <p:sp>
        <p:nvSpPr>
          <p:cNvPr id="15" name="Content Placeholder 9"/>
          <p:cNvSpPr>
            <a:spLocks noGrp="1"/>
          </p:cNvSpPr>
          <p:nvPr>
            <p:ph sz="quarter" idx="18"/>
          </p:nvPr>
        </p:nvSpPr>
        <p:spPr>
          <a:xfrm>
            <a:off x="9192309" y="1593850"/>
            <a:ext cx="2483224" cy="1935076"/>
          </a:xfrm>
        </p:spPr>
        <p:txBody>
          <a:bodyPr/>
          <a:lstStyle/>
          <a:p>
            <a:pPr lvl="0"/>
            <a:r>
              <a:rPr lang="en-US"/>
              <a:t>Edit Master text styles</a:t>
            </a:r>
          </a:p>
        </p:txBody>
      </p:sp>
    </p:spTree>
    <p:extLst>
      <p:ext uri="{BB962C8B-B14F-4D97-AF65-F5344CB8AC3E}">
        <p14:creationId xmlns:p14="http://schemas.microsoft.com/office/powerpoint/2010/main" val="263588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E89BC60F-F4BF-4EE8-9F02-8A0093F1814F}" type="slidenum">
              <a:rPr lang="en-GB" smtClean="0"/>
              <a:t>‹#›</a:t>
            </a:fld>
            <a:endParaRPr lang="en-GB"/>
          </a:p>
        </p:txBody>
      </p:sp>
    </p:spTree>
    <p:extLst>
      <p:ext uri="{BB962C8B-B14F-4D97-AF65-F5344CB8AC3E}">
        <p14:creationId xmlns:p14="http://schemas.microsoft.com/office/powerpoint/2010/main" val="326374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89BC60F-F4BF-4EE8-9F02-8A0093F1814F}" type="slidenum">
              <a:rPr lang="en-GB" smtClean="0"/>
              <a:t>‹#›</a:t>
            </a:fld>
            <a:endParaRPr lang="en-GB"/>
          </a:p>
        </p:txBody>
      </p:sp>
    </p:spTree>
    <p:extLst>
      <p:ext uri="{BB962C8B-B14F-4D97-AF65-F5344CB8AC3E}">
        <p14:creationId xmlns:p14="http://schemas.microsoft.com/office/powerpoint/2010/main" val="176351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 Full Logo">
    <p:spTree>
      <p:nvGrpSpPr>
        <p:cNvPr id="1" name=""/>
        <p:cNvGrpSpPr/>
        <p:nvPr/>
      </p:nvGrpSpPr>
      <p:grpSpPr>
        <a:xfrm>
          <a:off x="0" y="0"/>
          <a:ext cx="0" cy="0"/>
          <a:chOff x="0" y="0"/>
          <a:chExt cx="0" cy="0"/>
        </a:xfrm>
      </p:grpSpPr>
      <p:sp>
        <p:nvSpPr>
          <p:cNvPr id="10" name="Text Placeholder 2"/>
          <p:cNvSpPr>
            <a:spLocks noGrp="1"/>
          </p:cNvSpPr>
          <p:nvPr>
            <p:ph type="body" sz="quarter" idx="11" hasCustomPrompt="1"/>
          </p:nvPr>
        </p:nvSpPr>
        <p:spPr>
          <a:xfrm>
            <a:off x="516467" y="4142424"/>
            <a:ext cx="11159067" cy="612775"/>
          </a:xfrm>
        </p:spPr>
        <p:txBody>
          <a:bodyPr anchor="ctr" anchorCtr="0">
            <a:normAutofit/>
          </a:bodyPr>
          <a:lstStyle>
            <a:lvl1pPr algn="ctr">
              <a:defRPr sz="2400" b="1">
                <a:solidFill>
                  <a:schemeClr val="accent1"/>
                </a:solidFill>
              </a:defRPr>
            </a:lvl1pPr>
            <a:lvl2pPr marL="0" indent="0">
              <a:buNone/>
              <a:defRPr/>
            </a:lvl2pPr>
          </a:lstStyle>
          <a:p>
            <a:pPr lvl="0"/>
            <a:r>
              <a:rPr lang="en-US" dirty="0"/>
              <a:t>Insert URL</a:t>
            </a:r>
          </a:p>
        </p:txBody>
      </p:sp>
      <p:grpSp>
        <p:nvGrpSpPr>
          <p:cNvPr id="11" name="Group 4"/>
          <p:cNvGrpSpPr>
            <a:grpSpLocks noChangeAspect="1"/>
          </p:cNvGrpSpPr>
          <p:nvPr userDrawn="1"/>
        </p:nvGrpSpPr>
        <p:grpSpPr bwMode="auto">
          <a:xfrm>
            <a:off x="3905917" y="2437825"/>
            <a:ext cx="4380166" cy="1469462"/>
            <a:chOff x="706" y="1431"/>
            <a:chExt cx="4346" cy="1458"/>
          </a:xfrm>
        </p:grpSpPr>
        <p:sp>
          <p:nvSpPr>
            <p:cNvPr id="12" name="Freeform 5"/>
            <p:cNvSpPr>
              <a:spLocks noEditPoints="1"/>
            </p:cNvSpPr>
            <p:nvPr userDrawn="1"/>
          </p:nvSpPr>
          <p:spPr bwMode="auto">
            <a:xfrm>
              <a:off x="706" y="1472"/>
              <a:ext cx="1041" cy="1417"/>
            </a:xfrm>
            <a:custGeom>
              <a:avLst/>
              <a:gdLst>
                <a:gd name="T0" fmla="*/ 372 w 507"/>
                <a:gd name="T1" fmla="*/ 598 h 688"/>
                <a:gd name="T2" fmla="*/ 135 w 507"/>
                <a:gd name="T3" fmla="*/ 598 h 688"/>
                <a:gd name="T4" fmla="*/ 254 w 507"/>
                <a:gd name="T5" fmla="*/ 438 h 688"/>
                <a:gd name="T6" fmla="*/ 494 w 507"/>
                <a:gd name="T7" fmla="*/ 254 h 688"/>
                <a:gd name="T8" fmla="*/ 411 w 507"/>
                <a:gd name="T9" fmla="*/ 559 h 688"/>
                <a:gd name="T10" fmla="*/ 34 w 507"/>
                <a:gd name="T11" fmla="*/ 88 h 688"/>
                <a:gd name="T12" fmla="*/ 67 w 507"/>
                <a:gd name="T13" fmla="*/ 118 h 688"/>
                <a:gd name="T14" fmla="*/ 109 w 507"/>
                <a:gd name="T15" fmla="*/ 132 h 688"/>
                <a:gd name="T16" fmla="*/ 84 w 507"/>
                <a:gd name="T17" fmla="*/ 152 h 688"/>
                <a:gd name="T18" fmla="*/ 84 w 507"/>
                <a:gd name="T19" fmla="*/ 175 h 688"/>
                <a:gd name="T20" fmla="*/ 83 w 507"/>
                <a:gd name="T21" fmla="*/ 175 h 688"/>
                <a:gd name="T22" fmla="*/ 34 w 507"/>
                <a:gd name="T23" fmla="*/ 88 h 688"/>
                <a:gd name="T24" fmla="*/ 140 w 507"/>
                <a:gd name="T25" fmla="*/ 91 h 688"/>
                <a:gd name="T26" fmla="*/ 139 w 507"/>
                <a:gd name="T27" fmla="*/ 65 h 688"/>
                <a:gd name="T28" fmla="*/ 157 w 507"/>
                <a:gd name="T29" fmla="*/ 66 h 688"/>
                <a:gd name="T30" fmla="*/ 182 w 507"/>
                <a:gd name="T31" fmla="*/ 80 h 688"/>
                <a:gd name="T32" fmla="*/ 191 w 507"/>
                <a:gd name="T33" fmla="*/ 96 h 688"/>
                <a:gd name="T34" fmla="*/ 168 w 507"/>
                <a:gd name="T35" fmla="*/ 107 h 688"/>
                <a:gd name="T36" fmla="*/ 171 w 507"/>
                <a:gd name="T37" fmla="*/ 140 h 688"/>
                <a:gd name="T38" fmla="*/ 153 w 507"/>
                <a:gd name="T39" fmla="*/ 140 h 688"/>
                <a:gd name="T40" fmla="*/ 126 w 507"/>
                <a:gd name="T41" fmla="*/ 118 h 688"/>
                <a:gd name="T42" fmla="*/ 117 w 507"/>
                <a:gd name="T43" fmla="*/ 103 h 688"/>
                <a:gd name="T44" fmla="*/ 228 w 507"/>
                <a:gd name="T45" fmla="*/ 73 h 688"/>
                <a:gd name="T46" fmla="*/ 239 w 507"/>
                <a:gd name="T47" fmla="*/ 72 h 688"/>
                <a:gd name="T48" fmla="*/ 234 w 507"/>
                <a:gd name="T49" fmla="*/ 59 h 688"/>
                <a:gd name="T50" fmla="*/ 254 w 507"/>
                <a:gd name="T51" fmla="*/ 30 h 688"/>
                <a:gd name="T52" fmla="*/ 268 w 507"/>
                <a:gd name="T53" fmla="*/ 72 h 688"/>
                <a:gd name="T54" fmla="*/ 298 w 507"/>
                <a:gd name="T55" fmla="*/ 105 h 688"/>
                <a:gd name="T56" fmla="*/ 266 w 507"/>
                <a:gd name="T57" fmla="*/ 110 h 688"/>
                <a:gd name="T58" fmla="*/ 254 w 507"/>
                <a:gd name="T59" fmla="*/ 130 h 688"/>
                <a:gd name="T60" fmla="*/ 241 w 507"/>
                <a:gd name="T61" fmla="*/ 110 h 688"/>
                <a:gd name="T62" fmla="*/ 209 w 507"/>
                <a:gd name="T63" fmla="*/ 105 h 688"/>
                <a:gd name="T64" fmla="*/ 316 w 507"/>
                <a:gd name="T65" fmla="*/ 96 h 688"/>
                <a:gd name="T66" fmla="*/ 325 w 507"/>
                <a:gd name="T67" fmla="*/ 80 h 688"/>
                <a:gd name="T68" fmla="*/ 350 w 507"/>
                <a:gd name="T69" fmla="*/ 66 h 688"/>
                <a:gd name="T70" fmla="*/ 369 w 507"/>
                <a:gd name="T71" fmla="*/ 65 h 688"/>
                <a:gd name="T72" fmla="*/ 367 w 507"/>
                <a:gd name="T73" fmla="*/ 91 h 688"/>
                <a:gd name="T74" fmla="*/ 390 w 507"/>
                <a:gd name="T75" fmla="*/ 103 h 688"/>
                <a:gd name="T76" fmla="*/ 381 w 507"/>
                <a:gd name="T77" fmla="*/ 118 h 688"/>
                <a:gd name="T78" fmla="*/ 354 w 507"/>
                <a:gd name="T79" fmla="*/ 140 h 688"/>
                <a:gd name="T80" fmla="*/ 336 w 507"/>
                <a:gd name="T81" fmla="*/ 140 h 688"/>
                <a:gd name="T82" fmla="*/ 339 w 507"/>
                <a:gd name="T83" fmla="*/ 107 h 688"/>
                <a:gd name="T84" fmla="*/ 316 w 507"/>
                <a:gd name="T85" fmla="*/ 96 h 688"/>
                <a:gd name="T86" fmla="*/ 398 w 507"/>
                <a:gd name="T87" fmla="*/ 220 h 688"/>
                <a:gd name="T88" fmla="*/ 109 w 507"/>
                <a:gd name="T89" fmla="*/ 220 h 688"/>
                <a:gd name="T90" fmla="*/ 254 w 507"/>
                <a:gd name="T91" fmla="*/ 146 h 688"/>
                <a:gd name="T92" fmla="*/ 398 w 507"/>
                <a:gd name="T93" fmla="*/ 132 h 688"/>
                <a:gd name="T94" fmla="*/ 440 w 507"/>
                <a:gd name="T95" fmla="*/ 118 h 688"/>
                <a:gd name="T96" fmla="*/ 473 w 507"/>
                <a:gd name="T97" fmla="*/ 88 h 688"/>
                <a:gd name="T98" fmla="*/ 474 w 507"/>
                <a:gd name="T99" fmla="*/ 90 h 688"/>
                <a:gd name="T100" fmla="*/ 423 w 507"/>
                <a:gd name="T101" fmla="*/ 175 h 688"/>
                <a:gd name="T102" fmla="*/ 419 w 507"/>
                <a:gd name="T103" fmla="*/ 157 h 688"/>
                <a:gd name="T104" fmla="*/ 398 w 507"/>
                <a:gd name="T105" fmla="*/ 133 h 688"/>
                <a:gd name="T106" fmla="*/ 0 w 507"/>
                <a:gd name="T107" fmla="*/ 0 h 688"/>
                <a:gd name="T108" fmla="*/ 254 w 507"/>
                <a:gd name="T109" fmla="*/ 688 h 688"/>
                <a:gd name="T110" fmla="*/ 507 w 507"/>
                <a:gd name="T111"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7" h="688">
                  <a:moveTo>
                    <a:pt x="411" y="559"/>
                  </a:moveTo>
                  <a:cubicBezTo>
                    <a:pt x="399" y="572"/>
                    <a:pt x="386" y="585"/>
                    <a:pt x="372" y="598"/>
                  </a:cubicBezTo>
                  <a:cubicBezTo>
                    <a:pt x="321" y="643"/>
                    <a:pt x="269" y="667"/>
                    <a:pt x="254" y="674"/>
                  </a:cubicBezTo>
                  <a:cubicBezTo>
                    <a:pt x="238" y="668"/>
                    <a:pt x="187" y="644"/>
                    <a:pt x="135" y="598"/>
                  </a:cubicBezTo>
                  <a:cubicBezTo>
                    <a:pt x="121" y="586"/>
                    <a:pt x="108" y="573"/>
                    <a:pt x="97" y="559"/>
                  </a:cubicBezTo>
                  <a:cubicBezTo>
                    <a:pt x="254" y="438"/>
                    <a:pt x="254" y="438"/>
                    <a:pt x="254" y="438"/>
                  </a:cubicBezTo>
                  <a:cubicBezTo>
                    <a:pt x="13" y="254"/>
                    <a:pt x="13" y="254"/>
                    <a:pt x="13" y="254"/>
                  </a:cubicBezTo>
                  <a:cubicBezTo>
                    <a:pt x="494" y="254"/>
                    <a:pt x="494" y="254"/>
                    <a:pt x="494" y="254"/>
                  </a:cubicBezTo>
                  <a:cubicBezTo>
                    <a:pt x="254" y="438"/>
                    <a:pt x="254" y="438"/>
                    <a:pt x="254" y="438"/>
                  </a:cubicBezTo>
                  <a:lnTo>
                    <a:pt x="411" y="559"/>
                  </a:lnTo>
                  <a:close/>
                  <a:moveTo>
                    <a:pt x="34" y="88"/>
                  </a:moveTo>
                  <a:cubicBezTo>
                    <a:pt x="34" y="88"/>
                    <a:pt x="34" y="88"/>
                    <a:pt x="34" y="88"/>
                  </a:cubicBezTo>
                  <a:cubicBezTo>
                    <a:pt x="57" y="90"/>
                    <a:pt x="65" y="104"/>
                    <a:pt x="65" y="104"/>
                  </a:cubicBezTo>
                  <a:cubicBezTo>
                    <a:pt x="67" y="108"/>
                    <a:pt x="68" y="113"/>
                    <a:pt x="67" y="118"/>
                  </a:cubicBezTo>
                  <a:cubicBezTo>
                    <a:pt x="70" y="116"/>
                    <a:pt x="73" y="114"/>
                    <a:pt x="77" y="113"/>
                  </a:cubicBezTo>
                  <a:cubicBezTo>
                    <a:pt x="90" y="111"/>
                    <a:pt x="103" y="121"/>
                    <a:pt x="109" y="132"/>
                  </a:cubicBezTo>
                  <a:cubicBezTo>
                    <a:pt x="110" y="132"/>
                    <a:pt x="110" y="133"/>
                    <a:pt x="109" y="133"/>
                  </a:cubicBezTo>
                  <a:cubicBezTo>
                    <a:pt x="100" y="148"/>
                    <a:pt x="89" y="151"/>
                    <a:pt x="84" y="152"/>
                  </a:cubicBezTo>
                  <a:cubicBezTo>
                    <a:pt x="86" y="153"/>
                    <a:pt x="87" y="155"/>
                    <a:pt x="88" y="157"/>
                  </a:cubicBezTo>
                  <a:cubicBezTo>
                    <a:pt x="92" y="163"/>
                    <a:pt x="90" y="171"/>
                    <a:pt x="84" y="175"/>
                  </a:cubicBezTo>
                  <a:cubicBezTo>
                    <a:pt x="84" y="175"/>
                    <a:pt x="84" y="175"/>
                    <a:pt x="84" y="175"/>
                  </a:cubicBezTo>
                  <a:cubicBezTo>
                    <a:pt x="84" y="176"/>
                    <a:pt x="83" y="175"/>
                    <a:pt x="83" y="175"/>
                  </a:cubicBezTo>
                  <a:cubicBezTo>
                    <a:pt x="34" y="90"/>
                    <a:pt x="34" y="90"/>
                    <a:pt x="34" y="90"/>
                  </a:cubicBezTo>
                  <a:cubicBezTo>
                    <a:pt x="33" y="89"/>
                    <a:pt x="33" y="89"/>
                    <a:pt x="34" y="88"/>
                  </a:cubicBezTo>
                  <a:moveTo>
                    <a:pt x="121" y="97"/>
                  </a:moveTo>
                  <a:cubicBezTo>
                    <a:pt x="140" y="91"/>
                    <a:pt x="140" y="91"/>
                    <a:pt x="140" y="91"/>
                  </a:cubicBezTo>
                  <a:cubicBezTo>
                    <a:pt x="135" y="71"/>
                    <a:pt x="135" y="71"/>
                    <a:pt x="135" y="71"/>
                  </a:cubicBezTo>
                  <a:cubicBezTo>
                    <a:pt x="134" y="69"/>
                    <a:pt x="136" y="66"/>
                    <a:pt x="139" y="65"/>
                  </a:cubicBezTo>
                  <a:cubicBezTo>
                    <a:pt x="151" y="62"/>
                    <a:pt x="151" y="62"/>
                    <a:pt x="151" y="62"/>
                  </a:cubicBezTo>
                  <a:cubicBezTo>
                    <a:pt x="153" y="61"/>
                    <a:pt x="156" y="63"/>
                    <a:pt x="157" y="66"/>
                  </a:cubicBezTo>
                  <a:cubicBezTo>
                    <a:pt x="162" y="85"/>
                    <a:pt x="162" y="85"/>
                    <a:pt x="162" y="85"/>
                  </a:cubicBezTo>
                  <a:cubicBezTo>
                    <a:pt x="182" y="80"/>
                    <a:pt x="182" y="80"/>
                    <a:pt x="182" y="80"/>
                  </a:cubicBezTo>
                  <a:cubicBezTo>
                    <a:pt x="184" y="79"/>
                    <a:pt x="187" y="81"/>
                    <a:pt x="188" y="84"/>
                  </a:cubicBezTo>
                  <a:cubicBezTo>
                    <a:pt x="191" y="96"/>
                    <a:pt x="191" y="96"/>
                    <a:pt x="191" y="96"/>
                  </a:cubicBezTo>
                  <a:cubicBezTo>
                    <a:pt x="192" y="98"/>
                    <a:pt x="190" y="101"/>
                    <a:pt x="188" y="102"/>
                  </a:cubicBezTo>
                  <a:cubicBezTo>
                    <a:pt x="168" y="107"/>
                    <a:pt x="168" y="107"/>
                    <a:pt x="168" y="107"/>
                  </a:cubicBezTo>
                  <a:cubicBezTo>
                    <a:pt x="175" y="134"/>
                    <a:pt x="175" y="134"/>
                    <a:pt x="175" y="134"/>
                  </a:cubicBezTo>
                  <a:cubicBezTo>
                    <a:pt x="176" y="137"/>
                    <a:pt x="174" y="139"/>
                    <a:pt x="171" y="140"/>
                  </a:cubicBezTo>
                  <a:cubicBezTo>
                    <a:pt x="159" y="143"/>
                    <a:pt x="159" y="143"/>
                    <a:pt x="159" y="143"/>
                  </a:cubicBezTo>
                  <a:cubicBezTo>
                    <a:pt x="157" y="144"/>
                    <a:pt x="154" y="142"/>
                    <a:pt x="153" y="140"/>
                  </a:cubicBezTo>
                  <a:cubicBezTo>
                    <a:pt x="146" y="113"/>
                    <a:pt x="146" y="113"/>
                    <a:pt x="146" y="113"/>
                  </a:cubicBezTo>
                  <a:cubicBezTo>
                    <a:pt x="126" y="118"/>
                    <a:pt x="126" y="118"/>
                    <a:pt x="126" y="118"/>
                  </a:cubicBezTo>
                  <a:cubicBezTo>
                    <a:pt x="124" y="119"/>
                    <a:pt x="121" y="117"/>
                    <a:pt x="120" y="115"/>
                  </a:cubicBezTo>
                  <a:cubicBezTo>
                    <a:pt x="117" y="103"/>
                    <a:pt x="117" y="103"/>
                    <a:pt x="117" y="103"/>
                  </a:cubicBezTo>
                  <a:cubicBezTo>
                    <a:pt x="116" y="100"/>
                    <a:pt x="118" y="97"/>
                    <a:pt x="121" y="97"/>
                  </a:cubicBezTo>
                  <a:moveTo>
                    <a:pt x="228" y="73"/>
                  </a:moveTo>
                  <a:cubicBezTo>
                    <a:pt x="231" y="71"/>
                    <a:pt x="235" y="71"/>
                    <a:pt x="239" y="72"/>
                  </a:cubicBezTo>
                  <a:cubicBezTo>
                    <a:pt x="239" y="72"/>
                    <a:pt x="239" y="72"/>
                    <a:pt x="239" y="72"/>
                  </a:cubicBezTo>
                  <a:cubicBezTo>
                    <a:pt x="239" y="72"/>
                    <a:pt x="239" y="72"/>
                    <a:pt x="239" y="72"/>
                  </a:cubicBezTo>
                  <a:cubicBezTo>
                    <a:pt x="236" y="68"/>
                    <a:pt x="234" y="64"/>
                    <a:pt x="234" y="59"/>
                  </a:cubicBezTo>
                  <a:cubicBezTo>
                    <a:pt x="234" y="58"/>
                    <a:pt x="233" y="42"/>
                    <a:pt x="253" y="30"/>
                  </a:cubicBezTo>
                  <a:cubicBezTo>
                    <a:pt x="253" y="29"/>
                    <a:pt x="254" y="29"/>
                    <a:pt x="254" y="30"/>
                  </a:cubicBezTo>
                  <a:cubicBezTo>
                    <a:pt x="274" y="42"/>
                    <a:pt x="273" y="58"/>
                    <a:pt x="273" y="59"/>
                  </a:cubicBezTo>
                  <a:cubicBezTo>
                    <a:pt x="273" y="64"/>
                    <a:pt x="272" y="68"/>
                    <a:pt x="268" y="72"/>
                  </a:cubicBezTo>
                  <a:cubicBezTo>
                    <a:pt x="272" y="71"/>
                    <a:pt x="276" y="71"/>
                    <a:pt x="280" y="73"/>
                  </a:cubicBezTo>
                  <a:cubicBezTo>
                    <a:pt x="292" y="77"/>
                    <a:pt x="298" y="92"/>
                    <a:pt x="298" y="105"/>
                  </a:cubicBezTo>
                  <a:cubicBezTo>
                    <a:pt x="298" y="106"/>
                    <a:pt x="298" y="106"/>
                    <a:pt x="298" y="106"/>
                  </a:cubicBezTo>
                  <a:cubicBezTo>
                    <a:pt x="282" y="115"/>
                    <a:pt x="271" y="112"/>
                    <a:pt x="266" y="110"/>
                  </a:cubicBezTo>
                  <a:cubicBezTo>
                    <a:pt x="267" y="112"/>
                    <a:pt x="267" y="114"/>
                    <a:pt x="267" y="116"/>
                  </a:cubicBezTo>
                  <a:cubicBezTo>
                    <a:pt x="267" y="124"/>
                    <a:pt x="261" y="130"/>
                    <a:pt x="254" y="130"/>
                  </a:cubicBezTo>
                  <a:cubicBezTo>
                    <a:pt x="246" y="130"/>
                    <a:pt x="240" y="124"/>
                    <a:pt x="240" y="116"/>
                  </a:cubicBezTo>
                  <a:cubicBezTo>
                    <a:pt x="240" y="114"/>
                    <a:pt x="240" y="112"/>
                    <a:pt x="241" y="110"/>
                  </a:cubicBezTo>
                  <a:cubicBezTo>
                    <a:pt x="236" y="112"/>
                    <a:pt x="225" y="115"/>
                    <a:pt x="210" y="106"/>
                  </a:cubicBezTo>
                  <a:cubicBezTo>
                    <a:pt x="209" y="106"/>
                    <a:pt x="209" y="106"/>
                    <a:pt x="209" y="105"/>
                  </a:cubicBezTo>
                  <a:cubicBezTo>
                    <a:pt x="209" y="92"/>
                    <a:pt x="215" y="77"/>
                    <a:pt x="228" y="73"/>
                  </a:cubicBezTo>
                  <a:moveTo>
                    <a:pt x="316" y="96"/>
                  </a:moveTo>
                  <a:cubicBezTo>
                    <a:pt x="319" y="84"/>
                    <a:pt x="319" y="84"/>
                    <a:pt x="319" y="84"/>
                  </a:cubicBezTo>
                  <a:cubicBezTo>
                    <a:pt x="320" y="81"/>
                    <a:pt x="323" y="79"/>
                    <a:pt x="325" y="80"/>
                  </a:cubicBezTo>
                  <a:cubicBezTo>
                    <a:pt x="345" y="85"/>
                    <a:pt x="345" y="85"/>
                    <a:pt x="345" y="85"/>
                  </a:cubicBezTo>
                  <a:cubicBezTo>
                    <a:pt x="350" y="66"/>
                    <a:pt x="350" y="66"/>
                    <a:pt x="350" y="66"/>
                  </a:cubicBezTo>
                  <a:cubicBezTo>
                    <a:pt x="351" y="63"/>
                    <a:pt x="354" y="61"/>
                    <a:pt x="357" y="62"/>
                  </a:cubicBezTo>
                  <a:cubicBezTo>
                    <a:pt x="369" y="65"/>
                    <a:pt x="369" y="65"/>
                    <a:pt x="369" y="65"/>
                  </a:cubicBezTo>
                  <a:cubicBezTo>
                    <a:pt x="371" y="66"/>
                    <a:pt x="373" y="69"/>
                    <a:pt x="372" y="71"/>
                  </a:cubicBezTo>
                  <a:cubicBezTo>
                    <a:pt x="367" y="91"/>
                    <a:pt x="367" y="91"/>
                    <a:pt x="367" y="91"/>
                  </a:cubicBezTo>
                  <a:cubicBezTo>
                    <a:pt x="387" y="97"/>
                    <a:pt x="387" y="97"/>
                    <a:pt x="387" y="97"/>
                  </a:cubicBezTo>
                  <a:cubicBezTo>
                    <a:pt x="389" y="97"/>
                    <a:pt x="391" y="100"/>
                    <a:pt x="390" y="103"/>
                  </a:cubicBezTo>
                  <a:cubicBezTo>
                    <a:pt x="387" y="115"/>
                    <a:pt x="387" y="115"/>
                    <a:pt x="387" y="115"/>
                  </a:cubicBezTo>
                  <a:cubicBezTo>
                    <a:pt x="386" y="117"/>
                    <a:pt x="383" y="119"/>
                    <a:pt x="381" y="118"/>
                  </a:cubicBezTo>
                  <a:cubicBezTo>
                    <a:pt x="361" y="113"/>
                    <a:pt x="361" y="113"/>
                    <a:pt x="361" y="113"/>
                  </a:cubicBezTo>
                  <a:cubicBezTo>
                    <a:pt x="354" y="140"/>
                    <a:pt x="354" y="140"/>
                    <a:pt x="354" y="140"/>
                  </a:cubicBezTo>
                  <a:cubicBezTo>
                    <a:pt x="353" y="142"/>
                    <a:pt x="350" y="144"/>
                    <a:pt x="348" y="143"/>
                  </a:cubicBezTo>
                  <a:cubicBezTo>
                    <a:pt x="336" y="140"/>
                    <a:pt x="336" y="140"/>
                    <a:pt x="336" y="140"/>
                  </a:cubicBezTo>
                  <a:cubicBezTo>
                    <a:pt x="333" y="139"/>
                    <a:pt x="331" y="137"/>
                    <a:pt x="332" y="134"/>
                  </a:cubicBezTo>
                  <a:cubicBezTo>
                    <a:pt x="339" y="107"/>
                    <a:pt x="339" y="107"/>
                    <a:pt x="339" y="107"/>
                  </a:cubicBezTo>
                  <a:cubicBezTo>
                    <a:pt x="320" y="102"/>
                    <a:pt x="320" y="102"/>
                    <a:pt x="320" y="102"/>
                  </a:cubicBezTo>
                  <a:cubicBezTo>
                    <a:pt x="317" y="101"/>
                    <a:pt x="315" y="98"/>
                    <a:pt x="316" y="96"/>
                  </a:cubicBezTo>
                  <a:moveTo>
                    <a:pt x="416" y="189"/>
                  </a:moveTo>
                  <a:cubicBezTo>
                    <a:pt x="398" y="220"/>
                    <a:pt x="398" y="220"/>
                    <a:pt x="398" y="220"/>
                  </a:cubicBezTo>
                  <a:cubicBezTo>
                    <a:pt x="354" y="195"/>
                    <a:pt x="304" y="181"/>
                    <a:pt x="254" y="181"/>
                  </a:cubicBezTo>
                  <a:cubicBezTo>
                    <a:pt x="203" y="181"/>
                    <a:pt x="153" y="195"/>
                    <a:pt x="109" y="220"/>
                  </a:cubicBezTo>
                  <a:cubicBezTo>
                    <a:pt x="91" y="189"/>
                    <a:pt x="91" y="189"/>
                    <a:pt x="91" y="189"/>
                  </a:cubicBezTo>
                  <a:cubicBezTo>
                    <a:pt x="140" y="161"/>
                    <a:pt x="196" y="146"/>
                    <a:pt x="254" y="146"/>
                  </a:cubicBezTo>
                  <a:cubicBezTo>
                    <a:pt x="311" y="146"/>
                    <a:pt x="367" y="161"/>
                    <a:pt x="416" y="189"/>
                  </a:cubicBezTo>
                  <a:moveTo>
                    <a:pt x="398" y="132"/>
                  </a:moveTo>
                  <a:cubicBezTo>
                    <a:pt x="404" y="121"/>
                    <a:pt x="417" y="111"/>
                    <a:pt x="430" y="113"/>
                  </a:cubicBezTo>
                  <a:cubicBezTo>
                    <a:pt x="434" y="114"/>
                    <a:pt x="438" y="116"/>
                    <a:pt x="440" y="118"/>
                  </a:cubicBezTo>
                  <a:cubicBezTo>
                    <a:pt x="439" y="113"/>
                    <a:pt x="440" y="108"/>
                    <a:pt x="442" y="104"/>
                  </a:cubicBezTo>
                  <a:cubicBezTo>
                    <a:pt x="443" y="104"/>
                    <a:pt x="450" y="90"/>
                    <a:pt x="473" y="88"/>
                  </a:cubicBezTo>
                  <a:cubicBezTo>
                    <a:pt x="473" y="88"/>
                    <a:pt x="473" y="88"/>
                    <a:pt x="473" y="88"/>
                  </a:cubicBezTo>
                  <a:cubicBezTo>
                    <a:pt x="474" y="89"/>
                    <a:pt x="474" y="89"/>
                    <a:pt x="474" y="90"/>
                  </a:cubicBezTo>
                  <a:cubicBezTo>
                    <a:pt x="424" y="175"/>
                    <a:pt x="424" y="175"/>
                    <a:pt x="424" y="175"/>
                  </a:cubicBezTo>
                  <a:cubicBezTo>
                    <a:pt x="424" y="175"/>
                    <a:pt x="424" y="176"/>
                    <a:pt x="423" y="175"/>
                  </a:cubicBezTo>
                  <a:cubicBezTo>
                    <a:pt x="423" y="175"/>
                    <a:pt x="423" y="175"/>
                    <a:pt x="423" y="175"/>
                  </a:cubicBezTo>
                  <a:cubicBezTo>
                    <a:pt x="417" y="171"/>
                    <a:pt x="415" y="163"/>
                    <a:pt x="419" y="157"/>
                  </a:cubicBezTo>
                  <a:cubicBezTo>
                    <a:pt x="420" y="155"/>
                    <a:pt x="421" y="153"/>
                    <a:pt x="423" y="152"/>
                  </a:cubicBezTo>
                  <a:cubicBezTo>
                    <a:pt x="418" y="151"/>
                    <a:pt x="407" y="148"/>
                    <a:pt x="398" y="133"/>
                  </a:cubicBezTo>
                  <a:cubicBezTo>
                    <a:pt x="397" y="133"/>
                    <a:pt x="397" y="132"/>
                    <a:pt x="398" y="132"/>
                  </a:cubicBezTo>
                  <a:moveTo>
                    <a:pt x="0" y="0"/>
                  </a:moveTo>
                  <a:cubicBezTo>
                    <a:pt x="0" y="0"/>
                    <a:pt x="0" y="80"/>
                    <a:pt x="0" y="334"/>
                  </a:cubicBezTo>
                  <a:cubicBezTo>
                    <a:pt x="0" y="592"/>
                    <a:pt x="254" y="688"/>
                    <a:pt x="254" y="688"/>
                  </a:cubicBezTo>
                  <a:cubicBezTo>
                    <a:pt x="254" y="688"/>
                    <a:pt x="507" y="592"/>
                    <a:pt x="507" y="334"/>
                  </a:cubicBezTo>
                  <a:cubicBezTo>
                    <a:pt x="507" y="80"/>
                    <a:pt x="507" y="0"/>
                    <a:pt x="507"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6"/>
            <p:cNvSpPr>
              <a:spLocks noEditPoints="1"/>
            </p:cNvSpPr>
            <p:nvPr userDrawn="1"/>
          </p:nvSpPr>
          <p:spPr bwMode="auto">
            <a:xfrm>
              <a:off x="2234" y="2073"/>
              <a:ext cx="2816" cy="462"/>
            </a:xfrm>
            <a:custGeom>
              <a:avLst/>
              <a:gdLst>
                <a:gd name="T0" fmla="*/ 1336 w 1371"/>
                <a:gd name="T1" fmla="*/ 123 h 224"/>
                <a:gd name="T2" fmla="*/ 1300 w 1371"/>
                <a:gd name="T3" fmla="*/ 88 h 224"/>
                <a:gd name="T4" fmla="*/ 1225 w 1371"/>
                <a:gd name="T5" fmla="*/ 141 h 224"/>
                <a:gd name="T6" fmla="*/ 1366 w 1371"/>
                <a:gd name="T7" fmla="*/ 182 h 224"/>
                <a:gd name="T8" fmla="*/ 1301 w 1371"/>
                <a:gd name="T9" fmla="*/ 194 h 224"/>
                <a:gd name="T10" fmla="*/ 1370 w 1371"/>
                <a:gd name="T11" fmla="*/ 146 h 224"/>
                <a:gd name="T12" fmla="*/ 1301 w 1371"/>
                <a:gd name="T13" fmla="*/ 59 h 224"/>
                <a:gd name="T14" fmla="*/ 1169 w 1371"/>
                <a:gd name="T15" fmla="*/ 123 h 224"/>
                <a:gd name="T16" fmla="*/ 1133 w 1371"/>
                <a:gd name="T17" fmla="*/ 88 h 224"/>
                <a:gd name="T18" fmla="*/ 1059 w 1371"/>
                <a:gd name="T19" fmla="*/ 141 h 224"/>
                <a:gd name="T20" fmla="*/ 1200 w 1371"/>
                <a:gd name="T21" fmla="*/ 182 h 224"/>
                <a:gd name="T22" fmla="*/ 1135 w 1371"/>
                <a:gd name="T23" fmla="*/ 194 h 224"/>
                <a:gd name="T24" fmla="*/ 1204 w 1371"/>
                <a:gd name="T25" fmla="*/ 146 h 224"/>
                <a:gd name="T26" fmla="*/ 1134 w 1371"/>
                <a:gd name="T27" fmla="*/ 59 h 224"/>
                <a:gd name="T28" fmla="*/ 912 w 1371"/>
                <a:gd name="T29" fmla="*/ 141 h 224"/>
                <a:gd name="T30" fmla="*/ 997 w 1371"/>
                <a:gd name="T31" fmla="*/ 133 h 224"/>
                <a:gd name="T32" fmla="*/ 953 w 1371"/>
                <a:gd name="T33" fmla="*/ 193 h 224"/>
                <a:gd name="T34" fmla="*/ 997 w 1371"/>
                <a:gd name="T35" fmla="*/ 82 h 224"/>
                <a:gd name="T36" fmla="*/ 948 w 1371"/>
                <a:gd name="T37" fmla="*/ 59 h 224"/>
                <a:gd name="T38" fmla="*/ 948 w 1371"/>
                <a:gd name="T39" fmla="*/ 223 h 224"/>
                <a:gd name="T40" fmla="*/ 997 w 1371"/>
                <a:gd name="T41" fmla="*/ 200 h 224"/>
                <a:gd name="T42" fmla="*/ 1031 w 1371"/>
                <a:gd name="T43" fmla="*/ 220 h 224"/>
                <a:gd name="T44" fmla="*/ 997 w 1371"/>
                <a:gd name="T45" fmla="*/ 4 h 224"/>
                <a:gd name="T46" fmla="*/ 749 w 1371"/>
                <a:gd name="T47" fmla="*/ 83 h 224"/>
                <a:gd name="T48" fmla="*/ 744 w 1371"/>
                <a:gd name="T49" fmla="*/ 64 h 224"/>
                <a:gd name="T50" fmla="*/ 713 w 1371"/>
                <a:gd name="T51" fmla="*/ 220 h 224"/>
                <a:gd name="T52" fmla="*/ 747 w 1371"/>
                <a:gd name="T53" fmla="*/ 139 h 224"/>
                <a:gd name="T54" fmla="*/ 787 w 1371"/>
                <a:gd name="T55" fmla="*/ 90 h 224"/>
                <a:gd name="T56" fmla="*/ 817 w 1371"/>
                <a:gd name="T57" fmla="*/ 220 h 224"/>
                <a:gd name="T58" fmla="*/ 851 w 1371"/>
                <a:gd name="T59" fmla="*/ 116 h 224"/>
                <a:gd name="T60" fmla="*/ 642 w 1371"/>
                <a:gd name="T61" fmla="*/ 64 h 224"/>
                <a:gd name="T62" fmla="*/ 633 w 1371"/>
                <a:gd name="T63" fmla="*/ 180 h 224"/>
                <a:gd name="T64" fmla="*/ 572 w 1371"/>
                <a:gd name="T65" fmla="*/ 156 h 224"/>
                <a:gd name="T66" fmla="*/ 539 w 1371"/>
                <a:gd name="T67" fmla="*/ 64 h 224"/>
                <a:gd name="T68" fmla="*/ 594 w 1371"/>
                <a:gd name="T69" fmla="*/ 224 h 224"/>
                <a:gd name="T70" fmla="*/ 644 w 1371"/>
                <a:gd name="T71" fmla="*/ 200 h 224"/>
                <a:gd name="T72" fmla="*/ 676 w 1371"/>
                <a:gd name="T73" fmla="*/ 220 h 224"/>
                <a:gd name="T74" fmla="*/ 642 w 1371"/>
                <a:gd name="T75" fmla="*/ 64 h 224"/>
                <a:gd name="T76" fmla="*/ 398 w 1371"/>
                <a:gd name="T77" fmla="*/ 45 h 224"/>
                <a:gd name="T78" fmla="*/ 398 w 1371"/>
                <a:gd name="T79" fmla="*/ 189 h 224"/>
                <a:gd name="T80" fmla="*/ 370 w 1371"/>
                <a:gd name="T81" fmla="*/ 45 h 224"/>
                <a:gd name="T82" fmla="*/ 335 w 1371"/>
                <a:gd name="T83" fmla="*/ 15 h 224"/>
                <a:gd name="T84" fmla="*/ 399 w 1371"/>
                <a:gd name="T85" fmla="*/ 220 h 224"/>
                <a:gd name="T86" fmla="*/ 399 w 1371"/>
                <a:gd name="T87" fmla="*/ 15 h 224"/>
                <a:gd name="T88" fmla="*/ 261 w 1371"/>
                <a:gd name="T89" fmla="*/ 42 h 224"/>
                <a:gd name="T90" fmla="*/ 240 w 1371"/>
                <a:gd name="T91" fmla="*/ 10 h 224"/>
                <a:gd name="T92" fmla="*/ 184 w 1371"/>
                <a:gd name="T93" fmla="*/ 72 h 224"/>
                <a:gd name="T94" fmla="*/ 161 w 1371"/>
                <a:gd name="T95" fmla="*/ 98 h 224"/>
                <a:gd name="T96" fmla="*/ 184 w 1371"/>
                <a:gd name="T97" fmla="*/ 220 h 224"/>
                <a:gd name="T98" fmla="*/ 216 w 1371"/>
                <a:gd name="T99" fmla="*/ 98 h 224"/>
                <a:gd name="T100" fmla="*/ 255 w 1371"/>
                <a:gd name="T101" fmla="*/ 72 h 224"/>
                <a:gd name="T102" fmla="*/ 216 w 1371"/>
                <a:gd name="T103" fmla="*/ 70 h 224"/>
                <a:gd name="T104" fmla="*/ 113 w 1371"/>
                <a:gd name="T105" fmla="*/ 146 h 224"/>
                <a:gd name="T106" fmla="*/ 32 w 1371"/>
                <a:gd name="T107" fmla="*/ 146 h 224"/>
                <a:gd name="T108" fmla="*/ 113 w 1371"/>
                <a:gd name="T109" fmla="*/ 146 h 224"/>
                <a:gd name="T110" fmla="*/ 73 w 1371"/>
                <a:gd name="T111" fmla="*/ 68 h 224"/>
                <a:gd name="T112" fmla="*/ 73 w 1371"/>
                <a:gd name="T113" fmla="*/ 22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1" h="224">
                  <a:moveTo>
                    <a:pt x="1300" y="88"/>
                  </a:moveTo>
                  <a:cubicBezTo>
                    <a:pt x="1321" y="88"/>
                    <a:pt x="1334" y="102"/>
                    <a:pt x="1336" y="123"/>
                  </a:cubicBezTo>
                  <a:cubicBezTo>
                    <a:pt x="1260" y="123"/>
                    <a:pt x="1260" y="123"/>
                    <a:pt x="1260" y="123"/>
                  </a:cubicBezTo>
                  <a:cubicBezTo>
                    <a:pt x="1264" y="101"/>
                    <a:pt x="1279" y="88"/>
                    <a:pt x="1300" y="88"/>
                  </a:cubicBezTo>
                  <a:moveTo>
                    <a:pt x="1301" y="59"/>
                  </a:moveTo>
                  <a:cubicBezTo>
                    <a:pt x="1256" y="59"/>
                    <a:pt x="1225" y="93"/>
                    <a:pt x="1225" y="141"/>
                  </a:cubicBezTo>
                  <a:cubicBezTo>
                    <a:pt x="1225" y="192"/>
                    <a:pt x="1258" y="223"/>
                    <a:pt x="1302" y="223"/>
                  </a:cubicBezTo>
                  <a:cubicBezTo>
                    <a:pt x="1333" y="223"/>
                    <a:pt x="1359" y="205"/>
                    <a:pt x="1366" y="182"/>
                  </a:cubicBezTo>
                  <a:cubicBezTo>
                    <a:pt x="1339" y="167"/>
                    <a:pt x="1339" y="167"/>
                    <a:pt x="1339" y="167"/>
                  </a:cubicBezTo>
                  <a:cubicBezTo>
                    <a:pt x="1332" y="186"/>
                    <a:pt x="1318" y="194"/>
                    <a:pt x="1301" y="194"/>
                  </a:cubicBezTo>
                  <a:cubicBezTo>
                    <a:pt x="1278" y="194"/>
                    <a:pt x="1261" y="177"/>
                    <a:pt x="1259" y="146"/>
                  </a:cubicBezTo>
                  <a:cubicBezTo>
                    <a:pt x="1370" y="146"/>
                    <a:pt x="1370" y="146"/>
                    <a:pt x="1370" y="146"/>
                  </a:cubicBezTo>
                  <a:cubicBezTo>
                    <a:pt x="1370" y="137"/>
                    <a:pt x="1370" y="137"/>
                    <a:pt x="1370" y="137"/>
                  </a:cubicBezTo>
                  <a:cubicBezTo>
                    <a:pt x="1371" y="94"/>
                    <a:pt x="1345" y="59"/>
                    <a:pt x="1301" y="59"/>
                  </a:cubicBezTo>
                  <a:moveTo>
                    <a:pt x="1133" y="88"/>
                  </a:moveTo>
                  <a:cubicBezTo>
                    <a:pt x="1155" y="88"/>
                    <a:pt x="1167" y="102"/>
                    <a:pt x="1169" y="123"/>
                  </a:cubicBezTo>
                  <a:cubicBezTo>
                    <a:pt x="1094" y="123"/>
                    <a:pt x="1094" y="123"/>
                    <a:pt x="1094" y="123"/>
                  </a:cubicBezTo>
                  <a:cubicBezTo>
                    <a:pt x="1098" y="101"/>
                    <a:pt x="1113" y="88"/>
                    <a:pt x="1133" y="88"/>
                  </a:cubicBezTo>
                  <a:moveTo>
                    <a:pt x="1134" y="59"/>
                  </a:moveTo>
                  <a:cubicBezTo>
                    <a:pt x="1089" y="59"/>
                    <a:pt x="1059" y="93"/>
                    <a:pt x="1059" y="141"/>
                  </a:cubicBezTo>
                  <a:cubicBezTo>
                    <a:pt x="1059" y="192"/>
                    <a:pt x="1091" y="223"/>
                    <a:pt x="1135" y="223"/>
                  </a:cubicBezTo>
                  <a:cubicBezTo>
                    <a:pt x="1167" y="223"/>
                    <a:pt x="1193" y="205"/>
                    <a:pt x="1200" y="182"/>
                  </a:cubicBezTo>
                  <a:cubicBezTo>
                    <a:pt x="1173" y="167"/>
                    <a:pt x="1173" y="167"/>
                    <a:pt x="1173" y="167"/>
                  </a:cubicBezTo>
                  <a:cubicBezTo>
                    <a:pt x="1166" y="186"/>
                    <a:pt x="1152" y="194"/>
                    <a:pt x="1135" y="194"/>
                  </a:cubicBezTo>
                  <a:cubicBezTo>
                    <a:pt x="1112" y="194"/>
                    <a:pt x="1095" y="177"/>
                    <a:pt x="1092" y="146"/>
                  </a:cubicBezTo>
                  <a:cubicBezTo>
                    <a:pt x="1204" y="146"/>
                    <a:pt x="1204" y="146"/>
                    <a:pt x="1204" y="146"/>
                  </a:cubicBezTo>
                  <a:cubicBezTo>
                    <a:pt x="1204" y="137"/>
                    <a:pt x="1204" y="137"/>
                    <a:pt x="1204" y="137"/>
                  </a:cubicBezTo>
                  <a:cubicBezTo>
                    <a:pt x="1204" y="94"/>
                    <a:pt x="1179" y="59"/>
                    <a:pt x="1134" y="59"/>
                  </a:cubicBezTo>
                  <a:moveTo>
                    <a:pt x="953" y="193"/>
                  </a:moveTo>
                  <a:cubicBezTo>
                    <a:pt x="928" y="193"/>
                    <a:pt x="912" y="175"/>
                    <a:pt x="912" y="141"/>
                  </a:cubicBezTo>
                  <a:cubicBezTo>
                    <a:pt x="912" y="107"/>
                    <a:pt x="928" y="89"/>
                    <a:pt x="953" y="89"/>
                  </a:cubicBezTo>
                  <a:cubicBezTo>
                    <a:pt x="977" y="89"/>
                    <a:pt x="995" y="104"/>
                    <a:pt x="997" y="133"/>
                  </a:cubicBezTo>
                  <a:cubicBezTo>
                    <a:pt x="997" y="149"/>
                    <a:pt x="997" y="149"/>
                    <a:pt x="997" y="149"/>
                  </a:cubicBezTo>
                  <a:cubicBezTo>
                    <a:pt x="995" y="179"/>
                    <a:pt x="977" y="193"/>
                    <a:pt x="953" y="193"/>
                  </a:cubicBezTo>
                  <a:moveTo>
                    <a:pt x="997" y="4"/>
                  </a:moveTo>
                  <a:cubicBezTo>
                    <a:pt x="997" y="82"/>
                    <a:pt x="997" y="82"/>
                    <a:pt x="997" y="82"/>
                  </a:cubicBezTo>
                  <a:cubicBezTo>
                    <a:pt x="995" y="82"/>
                    <a:pt x="995" y="82"/>
                    <a:pt x="995" y="82"/>
                  </a:cubicBezTo>
                  <a:cubicBezTo>
                    <a:pt x="986" y="69"/>
                    <a:pt x="971" y="59"/>
                    <a:pt x="948" y="59"/>
                  </a:cubicBezTo>
                  <a:cubicBezTo>
                    <a:pt x="910" y="59"/>
                    <a:pt x="877" y="90"/>
                    <a:pt x="877" y="141"/>
                  </a:cubicBezTo>
                  <a:cubicBezTo>
                    <a:pt x="877" y="192"/>
                    <a:pt x="910" y="223"/>
                    <a:pt x="948" y="223"/>
                  </a:cubicBezTo>
                  <a:cubicBezTo>
                    <a:pt x="971" y="223"/>
                    <a:pt x="986" y="214"/>
                    <a:pt x="995" y="200"/>
                  </a:cubicBezTo>
                  <a:cubicBezTo>
                    <a:pt x="997" y="200"/>
                    <a:pt x="997" y="200"/>
                    <a:pt x="997" y="200"/>
                  </a:cubicBezTo>
                  <a:cubicBezTo>
                    <a:pt x="997" y="220"/>
                    <a:pt x="997" y="220"/>
                    <a:pt x="997" y="220"/>
                  </a:cubicBezTo>
                  <a:cubicBezTo>
                    <a:pt x="1031" y="220"/>
                    <a:pt x="1031" y="220"/>
                    <a:pt x="1031" y="220"/>
                  </a:cubicBezTo>
                  <a:cubicBezTo>
                    <a:pt x="1031" y="0"/>
                    <a:pt x="1031" y="0"/>
                    <a:pt x="1031" y="0"/>
                  </a:cubicBezTo>
                  <a:lnTo>
                    <a:pt x="997" y="4"/>
                  </a:lnTo>
                  <a:close/>
                  <a:moveTo>
                    <a:pt x="795" y="59"/>
                  </a:moveTo>
                  <a:cubicBezTo>
                    <a:pt x="774" y="59"/>
                    <a:pt x="757" y="70"/>
                    <a:pt x="749" y="83"/>
                  </a:cubicBezTo>
                  <a:cubicBezTo>
                    <a:pt x="746" y="83"/>
                    <a:pt x="746" y="83"/>
                    <a:pt x="746" y="83"/>
                  </a:cubicBezTo>
                  <a:cubicBezTo>
                    <a:pt x="744" y="64"/>
                    <a:pt x="744" y="64"/>
                    <a:pt x="744" y="64"/>
                  </a:cubicBezTo>
                  <a:cubicBezTo>
                    <a:pt x="713" y="64"/>
                    <a:pt x="713" y="64"/>
                    <a:pt x="713" y="64"/>
                  </a:cubicBezTo>
                  <a:cubicBezTo>
                    <a:pt x="713" y="220"/>
                    <a:pt x="713" y="220"/>
                    <a:pt x="713" y="220"/>
                  </a:cubicBezTo>
                  <a:cubicBezTo>
                    <a:pt x="747" y="220"/>
                    <a:pt x="747" y="220"/>
                    <a:pt x="747" y="220"/>
                  </a:cubicBezTo>
                  <a:cubicBezTo>
                    <a:pt x="747" y="139"/>
                    <a:pt x="747" y="139"/>
                    <a:pt x="747" y="139"/>
                  </a:cubicBezTo>
                  <a:cubicBezTo>
                    <a:pt x="747" y="122"/>
                    <a:pt x="751" y="110"/>
                    <a:pt x="757" y="103"/>
                  </a:cubicBezTo>
                  <a:cubicBezTo>
                    <a:pt x="764" y="95"/>
                    <a:pt x="775" y="90"/>
                    <a:pt x="787" y="90"/>
                  </a:cubicBezTo>
                  <a:cubicBezTo>
                    <a:pt x="807" y="90"/>
                    <a:pt x="817" y="100"/>
                    <a:pt x="817" y="128"/>
                  </a:cubicBezTo>
                  <a:cubicBezTo>
                    <a:pt x="817" y="220"/>
                    <a:pt x="817" y="220"/>
                    <a:pt x="817" y="220"/>
                  </a:cubicBezTo>
                  <a:cubicBezTo>
                    <a:pt x="851" y="220"/>
                    <a:pt x="851" y="220"/>
                    <a:pt x="851" y="220"/>
                  </a:cubicBezTo>
                  <a:cubicBezTo>
                    <a:pt x="851" y="116"/>
                    <a:pt x="851" y="116"/>
                    <a:pt x="851" y="116"/>
                  </a:cubicBezTo>
                  <a:cubicBezTo>
                    <a:pt x="851" y="73"/>
                    <a:pt x="825" y="59"/>
                    <a:pt x="795" y="59"/>
                  </a:cubicBezTo>
                  <a:moveTo>
                    <a:pt x="642" y="64"/>
                  </a:moveTo>
                  <a:cubicBezTo>
                    <a:pt x="642" y="145"/>
                    <a:pt x="642" y="145"/>
                    <a:pt x="642" y="145"/>
                  </a:cubicBezTo>
                  <a:cubicBezTo>
                    <a:pt x="642" y="162"/>
                    <a:pt x="639" y="173"/>
                    <a:pt x="633" y="180"/>
                  </a:cubicBezTo>
                  <a:cubicBezTo>
                    <a:pt x="625" y="189"/>
                    <a:pt x="614" y="194"/>
                    <a:pt x="602" y="194"/>
                  </a:cubicBezTo>
                  <a:cubicBezTo>
                    <a:pt x="583" y="194"/>
                    <a:pt x="572" y="184"/>
                    <a:pt x="572" y="156"/>
                  </a:cubicBezTo>
                  <a:cubicBezTo>
                    <a:pt x="572" y="64"/>
                    <a:pt x="572" y="64"/>
                    <a:pt x="572" y="64"/>
                  </a:cubicBezTo>
                  <a:cubicBezTo>
                    <a:pt x="539" y="64"/>
                    <a:pt x="539" y="64"/>
                    <a:pt x="539" y="64"/>
                  </a:cubicBezTo>
                  <a:cubicBezTo>
                    <a:pt x="539" y="168"/>
                    <a:pt x="539" y="168"/>
                    <a:pt x="539" y="168"/>
                  </a:cubicBezTo>
                  <a:cubicBezTo>
                    <a:pt x="539" y="210"/>
                    <a:pt x="565" y="224"/>
                    <a:pt x="594" y="224"/>
                  </a:cubicBezTo>
                  <a:cubicBezTo>
                    <a:pt x="615" y="224"/>
                    <a:pt x="633" y="214"/>
                    <a:pt x="641" y="200"/>
                  </a:cubicBezTo>
                  <a:cubicBezTo>
                    <a:pt x="644" y="200"/>
                    <a:pt x="644" y="200"/>
                    <a:pt x="644" y="200"/>
                  </a:cubicBezTo>
                  <a:cubicBezTo>
                    <a:pt x="645" y="220"/>
                    <a:pt x="645" y="220"/>
                    <a:pt x="645" y="220"/>
                  </a:cubicBezTo>
                  <a:cubicBezTo>
                    <a:pt x="676" y="220"/>
                    <a:pt x="676" y="220"/>
                    <a:pt x="676" y="220"/>
                  </a:cubicBezTo>
                  <a:cubicBezTo>
                    <a:pt x="676" y="64"/>
                    <a:pt x="676" y="64"/>
                    <a:pt x="676" y="64"/>
                  </a:cubicBezTo>
                  <a:lnTo>
                    <a:pt x="642" y="64"/>
                  </a:lnTo>
                  <a:close/>
                  <a:moveTo>
                    <a:pt x="370" y="45"/>
                  </a:moveTo>
                  <a:cubicBezTo>
                    <a:pt x="398" y="45"/>
                    <a:pt x="398" y="45"/>
                    <a:pt x="398" y="45"/>
                  </a:cubicBezTo>
                  <a:cubicBezTo>
                    <a:pt x="454" y="45"/>
                    <a:pt x="474" y="70"/>
                    <a:pt x="474" y="117"/>
                  </a:cubicBezTo>
                  <a:cubicBezTo>
                    <a:pt x="474" y="164"/>
                    <a:pt x="454" y="189"/>
                    <a:pt x="398" y="189"/>
                  </a:cubicBezTo>
                  <a:cubicBezTo>
                    <a:pt x="370" y="189"/>
                    <a:pt x="370" y="189"/>
                    <a:pt x="370" y="189"/>
                  </a:cubicBezTo>
                  <a:lnTo>
                    <a:pt x="370" y="45"/>
                  </a:lnTo>
                  <a:close/>
                  <a:moveTo>
                    <a:pt x="399" y="15"/>
                  </a:moveTo>
                  <a:cubicBezTo>
                    <a:pt x="335" y="15"/>
                    <a:pt x="335" y="15"/>
                    <a:pt x="335" y="15"/>
                  </a:cubicBezTo>
                  <a:cubicBezTo>
                    <a:pt x="335" y="220"/>
                    <a:pt x="335" y="220"/>
                    <a:pt x="335" y="220"/>
                  </a:cubicBezTo>
                  <a:cubicBezTo>
                    <a:pt x="399" y="220"/>
                    <a:pt x="399" y="220"/>
                    <a:pt x="399" y="220"/>
                  </a:cubicBezTo>
                  <a:cubicBezTo>
                    <a:pt x="475" y="220"/>
                    <a:pt x="510" y="180"/>
                    <a:pt x="510" y="117"/>
                  </a:cubicBezTo>
                  <a:cubicBezTo>
                    <a:pt x="510" y="54"/>
                    <a:pt x="475" y="15"/>
                    <a:pt x="399" y="15"/>
                  </a:cubicBezTo>
                  <a:moveTo>
                    <a:pt x="243" y="39"/>
                  </a:moveTo>
                  <a:cubicBezTo>
                    <a:pt x="249" y="39"/>
                    <a:pt x="256" y="40"/>
                    <a:pt x="261" y="42"/>
                  </a:cubicBezTo>
                  <a:cubicBezTo>
                    <a:pt x="261" y="13"/>
                    <a:pt x="261" y="13"/>
                    <a:pt x="261" y="13"/>
                  </a:cubicBezTo>
                  <a:cubicBezTo>
                    <a:pt x="256" y="11"/>
                    <a:pt x="249" y="10"/>
                    <a:pt x="240" y="10"/>
                  </a:cubicBezTo>
                  <a:cubicBezTo>
                    <a:pt x="214" y="10"/>
                    <a:pt x="184" y="23"/>
                    <a:pt x="184" y="67"/>
                  </a:cubicBezTo>
                  <a:cubicBezTo>
                    <a:pt x="184" y="72"/>
                    <a:pt x="184" y="72"/>
                    <a:pt x="184" y="72"/>
                  </a:cubicBezTo>
                  <a:cubicBezTo>
                    <a:pt x="161" y="72"/>
                    <a:pt x="161" y="72"/>
                    <a:pt x="161" y="72"/>
                  </a:cubicBezTo>
                  <a:cubicBezTo>
                    <a:pt x="161" y="98"/>
                    <a:pt x="161" y="98"/>
                    <a:pt x="161" y="98"/>
                  </a:cubicBezTo>
                  <a:cubicBezTo>
                    <a:pt x="184" y="98"/>
                    <a:pt x="184" y="98"/>
                    <a:pt x="184" y="98"/>
                  </a:cubicBezTo>
                  <a:cubicBezTo>
                    <a:pt x="184" y="220"/>
                    <a:pt x="184" y="220"/>
                    <a:pt x="184" y="220"/>
                  </a:cubicBezTo>
                  <a:cubicBezTo>
                    <a:pt x="216" y="220"/>
                    <a:pt x="216" y="220"/>
                    <a:pt x="216" y="220"/>
                  </a:cubicBezTo>
                  <a:cubicBezTo>
                    <a:pt x="216" y="98"/>
                    <a:pt x="216" y="98"/>
                    <a:pt x="216" y="98"/>
                  </a:cubicBezTo>
                  <a:cubicBezTo>
                    <a:pt x="255" y="98"/>
                    <a:pt x="255" y="98"/>
                    <a:pt x="255" y="98"/>
                  </a:cubicBezTo>
                  <a:cubicBezTo>
                    <a:pt x="255" y="72"/>
                    <a:pt x="255" y="72"/>
                    <a:pt x="255" y="72"/>
                  </a:cubicBezTo>
                  <a:cubicBezTo>
                    <a:pt x="216" y="72"/>
                    <a:pt x="216" y="72"/>
                    <a:pt x="216" y="72"/>
                  </a:cubicBezTo>
                  <a:cubicBezTo>
                    <a:pt x="216" y="70"/>
                    <a:pt x="216" y="70"/>
                    <a:pt x="216" y="70"/>
                  </a:cubicBezTo>
                  <a:cubicBezTo>
                    <a:pt x="216" y="49"/>
                    <a:pt x="225" y="39"/>
                    <a:pt x="243" y="39"/>
                  </a:cubicBezTo>
                  <a:moveTo>
                    <a:pt x="113" y="146"/>
                  </a:moveTo>
                  <a:cubicBezTo>
                    <a:pt x="113" y="177"/>
                    <a:pt x="98" y="195"/>
                    <a:pt x="73" y="195"/>
                  </a:cubicBezTo>
                  <a:cubicBezTo>
                    <a:pt x="48" y="195"/>
                    <a:pt x="32" y="177"/>
                    <a:pt x="32" y="146"/>
                  </a:cubicBezTo>
                  <a:cubicBezTo>
                    <a:pt x="32" y="114"/>
                    <a:pt x="48" y="96"/>
                    <a:pt x="73" y="96"/>
                  </a:cubicBezTo>
                  <a:cubicBezTo>
                    <a:pt x="98" y="96"/>
                    <a:pt x="113" y="114"/>
                    <a:pt x="113" y="146"/>
                  </a:cubicBezTo>
                  <a:moveTo>
                    <a:pt x="145" y="146"/>
                  </a:moveTo>
                  <a:cubicBezTo>
                    <a:pt x="145" y="98"/>
                    <a:pt x="116" y="68"/>
                    <a:pt x="73" y="68"/>
                  </a:cubicBezTo>
                  <a:cubicBezTo>
                    <a:pt x="30" y="68"/>
                    <a:pt x="0" y="98"/>
                    <a:pt x="0" y="146"/>
                  </a:cubicBezTo>
                  <a:cubicBezTo>
                    <a:pt x="0" y="193"/>
                    <a:pt x="30" y="223"/>
                    <a:pt x="73" y="223"/>
                  </a:cubicBezTo>
                  <a:cubicBezTo>
                    <a:pt x="116" y="223"/>
                    <a:pt x="145" y="193"/>
                    <a:pt x="145" y="14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7"/>
            <p:cNvSpPr>
              <a:spLocks noEditPoints="1"/>
            </p:cNvSpPr>
            <p:nvPr userDrawn="1"/>
          </p:nvSpPr>
          <p:spPr bwMode="auto">
            <a:xfrm>
              <a:off x="2244" y="1431"/>
              <a:ext cx="2808" cy="585"/>
            </a:xfrm>
            <a:custGeom>
              <a:avLst/>
              <a:gdLst>
                <a:gd name="T0" fmla="*/ 1332 w 1367"/>
                <a:gd name="T1" fmla="*/ 69 h 284"/>
                <a:gd name="T2" fmla="*/ 1251 w 1367"/>
                <a:gd name="T3" fmla="*/ 69 h 284"/>
                <a:gd name="T4" fmla="*/ 1272 w 1367"/>
                <a:gd name="T5" fmla="*/ 226 h 284"/>
                <a:gd name="T6" fmla="*/ 1286 w 1367"/>
                <a:gd name="T7" fmla="*/ 284 h 284"/>
                <a:gd name="T8" fmla="*/ 1355 w 1367"/>
                <a:gd name="T9" fmla="*/ 100 h 284"/>
                <a:gd name="T10" fmla="*/ 1161 w 1367"/>
                <a:gd name="T11" fmla="*/ 164 h 284"/>
                <a:gd name="T12" fmla="*/ 1199 w 1367"/>
                <a:gd name="T13" fmla="*/ 96 h 284"/>
                <a:gd name="T14" fmla="*/ 1160 w 1367"/>
                <a:gd name="T15" fmla="*/ 69 h 284"/>
                <a:gd name="T16" fmla="*/ 1127 w 1367"/>
                <a:gd name="T17" fmla="*/ 29 h 284"/>
                <a:gd name="T18" fmla="*/ 1107 w 1367"/>
                <a:gd name="T19" fmla="*/ 69 h 284"/>
                <a:gd name="T20" fmla="*/ 1127 w 1367"/>
                <a:gd name="T21" fmla="*/ 96 h 284"/>
                <a:gd name="T22" fmla="*/ 1184 w 1367"/>
                <a:gd name="T23" fmla="*/ 227 h 284"/>
                <a:gd name="T24" fmla="*/ 1207 w 1367"/>
                <a:gd name="T25" fmla="*/ 194 h 284"/>
                <a:gd name="T26" fmla="*/ 1161 w 1367"/>
                <a:gd name="T27" fmla="*/ 164 h 284"/>
                <a:gd name="T28" fmla="*/ 1045 w 1367"/>
                <a:gd name="T29" fmla="*/ 69 h 284"/>
                <a:gd name="T30" fmla="*/ 1079 w 1367"/>
                <a:gd name="T31" fmla="*/ 225 h 284"/>
                <a:gd name="T32" fmla="*/ 1084 w 1367"/>
                <a:gd name="T33" fmla="*/ 22 h 284"/>
                <a:gd name="T34" fmla="*/ 1040 w 1367"/>
                <a:gd name="T35" fmla="*/ 22 h 284"/>
                <a:gd name="T36" fmla="*/ 1084 w 1367"/>
                <a:gd name="T37" fmla="*/ 22 h 284"/>
                <a:gd name="T38" fmla="*/ 887 w 1367"/>
                <a:gd name="T39" fmla="*/ 198 h 284"/>
                <a:gd name="T40" fmla="*/ 1011 w 1367"/>
                <a:gd name="T41" fmla="*/ 178 h 284"/>
                <a:gd name="T42" fmla="*/ 925 w 1367"/>
                <a:gd name="T43" fmla="*/ 108 h 284"/>
                <a:gd name="T44" fmla="*/ 992 w 1367"/>
                <a:gd name="T45" fmla="*/ 112 h 284"/>
                <a:gd name="T46" fmla="*/ 950 w 1367"/>
                <a:gd name="T47" fmla="*/ 64 h 284"/>
                <a:gd name="T48" fmla="*/ 945 w 1367"/>
                <a:gd name="T49" fmla="*/ 158 h 284"/>
                <a:gd name="T50" fmla="*/ 950 w 1367"/>
                <a:gd name="T51" fmla="*/ 200 h 284"/>
                <a:gd name="T52" fmla="*/ 864 w 1367"/>
                <a:gd name="T53" fmla="*/ 64 h 284"/>
                <a:gd name="T54" fmla="*/ 821 w 1367"/>
                <a:gd name="T55" fmla="*/ 92 h 284"/>
                <a:gd name="T56" fmla="*/ 788 w 1367"/>
                <a:gd name="T57" fmla="*/ 69 h 284"/>
                <a:gd name="T58" fmla="*/ 822 w 1367"/>
                <a:gd name="T59" fmla="*/ 225 h 284"/>
                <a:gd name="T60" fmla="*/ 860 w 1367"/>
                <a:gd name="T61" fmla="*/ 96 h 284"/>
                <a:gd name="T62" fmla="*/ 875 w 1367"/>
                <a:gd name="T63" fmla="*/ 66 h 284"/>
                <a:gd name="T64" fmla="*/ 684 w 1367"/>
                <a:gd name="T65" fmla="*/ 93 h 284"/>
                <a:gd name="T66" fmla="*/ 645 w 1367"/>
                <a:gd name="T67" fmla="*/ 128 h 284"/>
                <a:gd name="T68" fmla="*/ 685 w 1367"/>
                <a:gd name="T69" fmla="*/ 64 h 284"/>
                <a:gd name="T70" fmla="*/ 686 w 1367"/>
                <a:gd name="T71" fmla="*/ 228 h 284"/>
                <a:gd name="T72" fmla="*/ 724 w 1367"/>
                <a:gd name="T73" fmla="*/ 172 h 284"/>
                <a:gd name="T74" fmla="*/ 643 w 1367"/>
                <a:gd name="T75" fmla="*/ 151 h 284"/>
                <a:gd name="T76" fmla="*/ 755 w 1367"/>
                <a:gd name="T77" fmla="*/ 142 h 284"/>
                <a:gd name="T78" fmla="*/ 563 w 1367"/>
                <a:gd name="T79" fmla="*/ 69 h 284"/>
                <a:gd name="T80" fmla="*/ 482 w 1367"/>
                <a:gd name="T81" fmla="*/ 69 h 284"/>
                <a:gd name="T82" fmla="*/ 503 w 1367"/>
                <a:gd name="T83" fmla="*/ 225 h 284"/>
                <a:gd name="T84" fmla="*/ 599 w 1367"/>
                <a:gd name="T85" fmla="*/ 69 h 284"/>
                <a:gd name="T86" fmla="*/ 418 w 1367"/>
                <a:gd name="T87" fmla="*/ 69 h 284"/>
                <a:gd name="T88" fmla="*/ 384 w 1367"/>
                <a:gd name="T89" fmla="*/ 225 h 284"/>
                <a:gd name="T90" fmla="*/ 418 w 1367"/>
                <a:gd name="T91" fmla="*/ 69 h 284"/>
                <a:gd name="T92" fmla="*/ 401 w 1367"/>
                <a:gd name="T93" fmla="*/ 0 h 284"/>
                <a:gd name="T94" fmla="*/ 401 w 1367"/>
                <a:gd name="T95" fmla="*/ 43 h 284"/>
                <a:gd name="T96" fmla="*/ 287 w 1367"/>
                <a:gd name="T97" fmla="*/ 64 h 284"/>
                <a:gd name="T98" fmla="*/ 238 w 1367"/>
                <a:gd name="T99" fmla="*/ 88 h 284"/>
                <a:gd name="T100" fmla="*/ 205 w 1367"/>
                <a:gd name="T101" fmla="*/ 69 h 284"/>
                <a:gd name="T102" fmla="*/ 239 w 1367"/>
                <a:gd name="T103" fmla="*/ 225 h 284"/>
                <a:gd name="T104" fmla="*/ 249 w 1367"/>
                <a:gd name="T105" fmla="*/ 108 h 284"/>
                <a:gd name="T106" fmla="*/ 309 w 1367"/>
                <a:gd name="T107" fmla="*/ 133 h 284"/>
                <a:gd name="T108" fmla="*/ 343 w 1367"/>
                <a:gd name="T109" fmla="*/ 225 h 284"/>
                <a:gd name="T110" fmla="*/ 287 w 1367"/>
                <a:gd name="T111" fmla="*/ 64 h 284"/>
                <a:gd name="T112" fmla="*/ 36 w 1367"/>
                <a:gd name="T113" fmla="*/ 20 h 284"/>
                <a:gd name="T114" fmla="*/ 0 w 1367"/>
                <a:gd name="T115" fmla="*/ 142 h 284"/>
                <a:gd name="T116" fmla="*/ 165 w 1367"/>
                <a:gd name="T117" fmla="*/ 142 h 284"/>
                <a:gd name="T118" fmla="*/ 129 w 1367"/>
                <a:gd name="T119" fmla="*/ 20 h 284"/>
                <a:gd name="T120" fmla="*/ 82 w 1367"/>
                <a:gd name="T121" fmla="*/ 199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7" h="284">
                  <a:moveTo>
                    <a:pt x="1367" y="69"/>
                  </a:moveTo>
                  <a:cubicBezTo>
                    <a:pt x="1332" y="69"/>
                    <a:pt x="1332" y="69"/>
                    <a:pt x="1332" y="69"/>
                  </a:cubicBezTo>
                  <a:cubicBezTo>
                    <a:pt x="1291" y="189"/>
                    <a:pt x="1291" y="189"/>
                    <a:pt x="1291" y="189"/>
                  </a:cubicBezTo>
                  <a:cubicBezTo>
                    <a:pt x="1251" y="69"/>
                    <a:pt x="1251" y="69"/>
                    <a:pt x="1251" y="69"/>
                  </a:cubicBezTo>
                  <a:cubicBezTo>
                    <a:pt x="1212" y="69"/>
                    <a:pt x="1212" y="69"/>
                    <a:pt x="1212" y="69"/>
                  </a:cubicBezTo>
                  <a:cubicBezTo>
                    <a:pt x="1272" y="226"/>
                    <a:pt x="1272" y="226"/>
                    <a:pt x="1272" y="226"/>
                  </a:cubicBezTo>
                  <a:cubicBezTo>
                    <a:pt x="1251" y="284"/>
                    <a:pt x="1251" y="284"/>
                    <a:pt x="1251" y="284"/>
                  </a:cubicBezTo>
                  <a:cubicBezTo>
                    <a:pt x="1286" y="284"/>
                    <a:pt x="1286" y="284"/>
                    <a:pt x="1286" y="284"/>
                  </a:cubicBezTo>
                  <a:cubicBezTo>
                    <a:pt x="1355" y="100"/>
                    <a:pt x="1355" y="100"/>
                    <a:pt x="1355" y="100"/>
                  </a:cubicBezTo>
                  <a:cubicBezTo>
                    <a:pt x="1355" y="100"/>
                    <a:pt x="1355" y="100"/>
                    <a:pt x="1355" y="100"/>
                  </a:cubicBezTo>
                  <a:lnTo>
                    <a:pt x="1367" y="69"/>
                  </a:lnTo>
                  <a:close/>
                  <a:moveTo>
                    <a:pt x="1161" y="164"/>
                  </a:moveTo>
                  <a:cubicBezTo>
                    <a:pt x="1161" y="96"/>
                    <a:pt x="1161" y="96"/>
                    <a:pt x="1161" y="96"/>
                  </a:cubicBezTo>
                  <a:cubicBezTo>
                    <a:pt x="1199" y="96"/>
                    <a:pt x="1199" y="96"/>
                    <a:pt x="1199" y="96"/>
                  </a:cubicBezTo>
                  <a:cubicBezTo>
                    <a:pt x="1199" y="69"/>
                    <a:pt x="1199" y="69"/>
                    <a:pt x="1199" y="69"/>
                  </a:cubicBezTo>
                  <a:cubicBezTo>
                    <a:pt x="1160" y="69"/>
                    <a:pt x="1160" y="69"/>
                    <a:pt x="1160" y="69"/>
                  </a:cubicBezTo>
                  <a:cubicBezTo>
                    <a:pt x="1160" y="25"/>
                    <a:pt x="1160" y="25"/>
                    <a:pt x="1160" y="25"/>
                  </a:cubicBezTo>
                  <a:cubicBezTo>
                    <a:pt x="1127" y="29"/>
                    <a:pt x="1127" y="29"/>
                    <a:pt x="1127" y="29"/>
                  </a:cubicBezTo>
                  <a:cubicBezTo>
                    <a:pt x="1127" y="69"/>
                    <a:pt x="1127" y="69"/>
                    <a:pt x="1127" y="69"/>
                  </a:cubicBezTo>
                  <a:cubicBezTo>
                    <a:pt x="1107" y="69"/>
                    <a:pt x="1107" y="69"/>
                    <a:pt x="1107" y="69"/>
                  </a:cubicBezTo>
                  <a:cubicBezTo>
                    <a:pt x="1107" y="96"/>
                    <a:pt x="1107" y="96"/>
                    <a:pt x="1107" y="96"/>
                  </a:cubicBezTo>
                  <a:cubicBezTo>
                    <a:pt x="1127" y="96"/>
                    <a:pt x="1127" y="96"/>
                    <a:pt x="1127" y="96"/>
                  </a:cubicBezTo>
                  <a:cubicBezTo>
                    <a:pt x="1127" y="168"/>
                    <a:pt x="1127" y="168"/>
                    <a:pt x="1127" y="168"/>
                  </a:cubicBezTo>
                  <a:cubicBezTo>
                    <a:pt x="1127" y="214"/>
                    <a:pt x="1157" y="227"/>
                    <a:pt x="1184" y="227"/>
                  </a:cubicBezTo>
                  <a:cubicBezTo>
                    <a:pt x="1194" y="227"/>
                    <a:pt x="1200" y="226"/>
                    <a:pt x="1207" y="224"/>
                  </a:cubicBezTo>
                  <a:cubicBezTo>
                    <a:pt x="1207" y="194"/>
                    <a:pt x="1207" y="194"/>
                    <a:pt x="1207" y="194"/>
                  </a:cubicBezTo>
                  <a:cubicBezTo>
                    <a:pt x="1201" y="195"/>
                    <a:pt x="1194" y="196"/>
                    <a:pt x="1187" y="196"/>
                  </a:cubicBezTo>
                  <a:cubicBezTo>
                    <a:pt x="1170" y="196"/>
                    <a:pt x="1161" y="186"/>
                    <a:pt x="1161" y="164"/>
                  </a:cubicBezTo>
                  <a:moveTo>
                    <a:pt x="1079" y="69"/>
                  </a:moveTo>
                  <a:cubicBezTo>
                    <a:pt x="1045" y="69"/>
                    <a:pt x="1045" y="69"/>
                    <a:pt x="1045" y="69"/>
                  </a:cubicBezTo>
                  <a:cubicBezTo>
                    <a:pt x="1045" y="225"/>
                    <a:pt x="1045" y="225"/>
                    <a:pt x="1045" y="225"/>
                  </a:cubicBezTo>
                  <a:cubicBezTo>
                    <a:pt x="1079" y="225"/>
                    <a:pt x="1079" y="225"/>
                    <a:pt x="1079" y="225"/>
                  </a:cubicBezTo>
                  <a:lnTo>
                    <a:pt x="1079" y="69"/>
                  </a:lnTo>
                  <a:close/>
                  <a:moveTo>
                    <a:pt x="1084" y="22"/>
                  </a:moveTo>
                  <a:cubicBezTo>
                    <a:pt x="1084" y="9"/>
                    <a:pt x="1074" y="0"/>
                    <a:pt x="1062" y="0"/>
                  </a:cubicBezTo>
                  <a:cubicBezTo>
                    <a:pt x="1050" y="0"/>
                    <a:pt x="1040" y="9"/>
                    <a:pt x="1040" y="22"/>
                  </a:cubicBezTo>
                  <a:cubicBezTo>
                    <a:pt x="1040" y="34"/>
                    <a:pt x="1050" y="43"/>
                    <a:pt x="1062" y="43"/>
                  </a:cubicBezTo>
                  <a:cubicBezTo>
                    <a:pt x="1074" y="43"/>
                    <a:pt x="1084" y="34"/>
                    <a:pt x="1084" y="22"/>
                  </a:cubicBezTo>
                  <a:moveTo>
                    <a:pt x="904" y="175"/>
                  </a:moveTo>
                  <a:cubicBezTo>
                    <a:pt x="887" y="198"/>
                    <a:pt x="887" y="198"/>
                    <a:pt x="887" y="198"/>
                  </a:cubicBezTo>
                  <a:cubicBezTo>
                    <a:pt x="898" y="214"/>
                    <a:pt x="918" y="228"/>
                    <a:pt x="950" y="228"/>
                  </a:cubicBezTo>
                  <a:cubicBezTo>
                    <a:pt x="986" y="228"/>
                    <a:pt x="1011" y="208"/>
                    <a:pt x="1011" y="178"/>
                  </a:cubicBezTo>
                  <a:cubicBezTo>
                    <a:pt x="1011" y="149"/>
                    <a:pt x="987" y="138"/>
                    <a:pt x="959" y="130"/>
                  </a:cubicBezTo>
                  <a:cubicBezTo>
                    <a:pt x="940" y="125"/>
                    <a:pt x="925" y="121"/>
                    <a:pt x="925" y="108"/>
                  </a:cubicBezTo>
                  <a:cubicBezTo>
                    <a:pt x="925" y="99"/>
                    <a:pt x="934" y="92"/>
                    <a:pt x="950" y="92"/>
                  </a:cubicBezTo>
                  <a:cubicBezTo>
                    <a:pt x="967" y="92"/>
                    <a:pt x="984" y="102"/>
                    <a:pt x="992" y="112"/>
                  </a:cubicBezTo>
                  <a:cubicBezTo>
                    <a:pt x="1009" y="88"/>
                    <a:pt x="1009" y="88"/>
                    <a:pt x="1009" y="88"/>
                  </a:cubicBezTo>
                  <a:cubicBezTo>
                    <a:pt x="996" y="74"/>
                    <a:pt x="975" y="64"/>
                    <a:pt x="950" y="64"/>
                  </a:cubicBezTo>
                  <a:cubicBezTo>
                    <a:pt x="916" y="64"/>
                    <a:pt x="892" y="82"/>
                    <a:pt x="892" y="110"/>
                  </a:cubicBezTo>
                  <a:cubicBezTo>
                    <a:pt x="892" y="140"/>
                    <a:pt x="916" y="151"/>
                    <a:pt x="945" y="158"/>
                  </a:cubicBezTo>
                  <a:cubicBezTo>
                    <a:pt x="967" y="164"/>
                    <a:pt x="978" y="169"/>
                    <a:pt x="978" y="182"/>
                  </a:cubicBezTo>
                  <a:cubicBezTo>
                    <a:pt x="978" y="193"/>
                    <a:pt x="967" y="200"/>
                    <a:pt x="950" y="200"/>
                  </a:cubicBezTo>
                  <a:cubicBezTo>
                    <a:pt x="929" y="200"/>
                    <a:pt x="911" y="188"/>
                    <a:pt x="904" y="175"/>
                  </a:cubicBezTo>
                  <a:moveTo>
                    <a:pt x="864" y="64"/>
                  </a:moveTo>
                  <a:cubicBezTo>
                    <a:pt x="847" y="64"/>
                    <a:pt x="831" y="75"/>
                    <a:pt x="823" y="92"/>
                  </a:cubicBezTo>
                  <a:cubicBezTo>
                    <a:pt x="821" y="92"/>
                    <a:pt x="821" y="92"/>
                    <a:pt x="821" y="92"/>
                  </a:cubicBezTo>
                  <a:cubicBezTo>
                    <a:pt x="819" y="69"/>
                    <a:pt x="819" y="69"/>
                    <a:pt x="819" y="69"/>
                  </a:cubicBezTo>
                  <a:cubicBezTo>
                    <a:pt x="788" y="69"/>
                    <a:pt x="788" y="69"/>
                    <a:pt x="788" y="69"/>
                  </a:cubicBezTo>
                  <a:cubicBezTo>
                    <a:pt x="788" y="225"/>
                    <a:pt x="788" y="225"/>
                    <a:pt x="788" y="225"/>
                  </a:cubicBezTo>
                  <a:cubicBezTo>
                    <a:pt x="822" y="225"/>
                    <a:pt x="822" y="225"/>
                    <a:pt x="822" y="225"/>
                  </a:cubicBezTo>
                  <a:cubicBezTo>
                    <a:pt x="822" y="138"/>
                    <a:pt x="822" y="138"/>
                    <a:pt x="822" y="138"/>
                  </a:cubicBezTo>
                  <a:cubicBezTo>
                    <a:pt x="822" y="111"/>
                    <a:pt x="838" y="96"/>
                    <a:pt x="860" y="96"/>
                  </a:cubicBezTo>
                  <a:cubicBezTo>
                    <a:pt x="866" y="96"/>
                    <a:pt x="870" y="97"/>
                    <a:pt x="872" y="98"/>
                  </a:cubicBezTo>
                  <a:cubicBezTo>
                    <a:pt x="875" y="66"/>
                    <a:pt x="875" y="66"/>
                    <a:pt x="875" y="66"/>
                  </a:cubicBezTo>
                  <a:cubicBezTo>
                    <a:pt x="872" y="65"/>
                    <a:pt x="869" y="64"/>
                    <a:pt x="864" y="64"/>
                  </a:cubicBezTo>
                  <a:moveTo>
                    <a:pt x="684" y="93"/>
                  </a:moveTo>
                  <a:cubicBezTo>
                    <a:pt x="706" y="93"/>
                    <a:pt x="719" y="107"/>
                    <a:pt x="720" y="128"/>
                  </a:cubicBezTo>
                  <a:cubicBezTo>
                    <a:pt x="645" y="128"/>
                    <a:pt x="645" y="128"/>
                    <a:pt x="645" y="128"/>
                  </a:cubicBezTo>
                  <a:cubicBezTo>
                    <a:pt x="649" y="105"/>
                    <a:pt x="664" y="93"/>
                    <a:pt x="684" y="93"/>
                  </a:cubicBezTo>
                  <a:moveTo>
                    <a:pt x="685" y="64"/>
                  </a:moveTo>
                  <a:cubicBezTo>
                    <a:pt x="640" y="64"/>
                    <a:pt x="610" y="98"/>
                    <a:pt x="610" y="146"/>
                  </a:cubicBezTo>
                  <a:cubicBezTo>
                    <a:pt x="610" y="197"/>
                    <a:pt x="642" y="228"/>
                    <a:pt x="686" y="228"/>
                  </a:cubicBezTo>
                  <a:cubicBezTo>
                    <a:pt x="718" y="228"/>
                    <a:pt x="744" y="209"/>
                    <a:pt x="751" y="187"/>
                  </a:cubicBezTo>
                  <a:cubicBezTo>
                    <a:pt x="724" y="172"/>
                    <a:pt x="724" y="172"/>
                    <a:pt x="724" y="172"/>
                  </a:cubicBezTo>
                  <a:cubicBezTo>
                    <a:pt x="717" y="190"/>
                    <a:pt x="703" y="198"/>
                    <a:pt x="686" y="198"/>
                  </a:cubicBezTo>
                  <a:cubicBezTo>
                    <a:pt x="663" y="198"/>
                    <a:pt x="646" y="182"/>
                    <a:pt x="643" y="151"/>
                  </a:cubicBezTo>
                  <a:cubicBezTo>
                    <a:pt x="755" y="151"/>
                    <a:pt x="755" y="151"/>
                    <a:pt x="755" y="151"/>
                  </a:cubicBezTo>
                  <a:cubicBezTo>
                    <a:pt x="755" y="142"/>
                    <a:pt x="755" y="142"/>
                    <a:pt x="755" y="142"/>
                  </a:cubicBezTo>
                  <a:cubicBezTo>
                    <a:pt x="755" y="98"/>
                    <a:pt x="730" y="64"/>
                    <a:pt x="685" y="64"/>
                  </a:cubicBezTo>
                  <a:moveTo>
                    <a:pt x="563" y="69"/>
                  </a:moveTo>
                  <a:cubicBezTo>
                    <a:pt x="522" y="189"/>
                    <a:pt x="522" y="189"/>
                    <a:pt x="522" y="189"/>
                  </a:cubicBezTo>
                  <a:cubicBezTo>
                    <a:pt x="482" y="69"/>
                    <a:pt x="482" y="69"/>
                    <a:pt x="482" y="69"/>
                  </a:cubicBezTo>
                  <a:cubicBezTo>
                    <a:pt x="443" y="69"/>
                    <a:pt x="443" y="69"/>
                    <a:pt x="443" y="69"/>
                  </a:cubicBezTo>
                  <a:cubicBezTo>
                    <a:pt x="503" y="225"/>
                    <a:pt x="503" y="225"/>
                    <a:pt x="503" y="225"/>
                  </a:cubicBezTo>
                  <a:cubicBezTo>
                    <a:pt x="539" y="225"/>
                    <a:pt x="539" y="225"/>
                    <a:pt x="539" y="225"/>
                  </a:cubicBezTo>
                  <a:cubicBezTo>
                    <a:pt x="599" y="69"/>
                    <a:pt x="599" y="69"/>
                    <a:pt x="599" y="69"/>
                  </a:cubicBezTo>
                  <a:lnTo>
                    <a:pt x="563" y="69"/>
                  </a:lnTo>
                  <a:close/>
                  <a:moveTo>
                    <a:pt x="418" y="69"/>
                  </a:moveTo>
                  <a:cubicBezTo>
                    <a:pt x="384" y="69"/>
                    <a:pt x="384" y="69"/>
                    <a:pt x="384" y="69"/>
                  </a:cubicBezTo>
                  <a:cubicBezTo>
                    <a:pt x="384" y="225"/>
                    <a:pt x="384" y="225"/>
                    <a:pt x="384" y="225"/>
                  </a:cubicBezTo>
                  <a:cubicBezTo>
                    <a:pt x="418" y="225"/>
                    <a:pt x="418" y="225"/>
                    <a:pt x="418" y="225"/>
                  </a:cubicBezTo>
                  <a:lnTo>
                    <a:pt x="418" y="69"/>
                  </a:lnTo>
                  <a:close/>
                  <a:moveTo>
                    <a:pt x="422" y="22"/>
                  </a:moveTo>
                  <a:cubicBezTo>
                    <a:pt x="422" y="9"/>
                    <a:pt x="413" y="0"/>
                    <a:pt x="401" y="0"/>
                  </a:cubicBezTo>
                  <a:cubicBezTo>
                    <a:pt x="389" y="0"/>
                    <a:pt x="379" y="9"/>
                    <a:pt x="379" y="22"/>
                  </a:cubicBezTo>
                  <a:cubicBezTo>
                    <a:pt x="379" y="34"/>
                    <a:pt x="389" y="43"/>
                    <a:pt x="401" y="43"/>
                  </a:cubicBezTo>
                  <a:cubicBezTo>
                    <a:pt x="413" y="43"/>
                    <a:pt x="422" y="34"/>
                    <a:pt x="422" y="22"/>
                  </a:cubicBezTo>
                  <a:moveTo>
                    <a:pt x="287" y="64"/>
                  </a:moveTo>
                  <a:cubicBezTo>
                    <a:pt x="266" y="64"/>
                    <a:pt x="249" y="75"/>
                    <a:pt x="241" y="88"/>
                  </a:cubicBezTo>
                  <a:cubicBezTo>
                    <a:pt x="238" y="88"/>
                    <a:pt x="238" y="88"/>
                    <a:pt x="238" y="88"/>
                  </a:cubicBezTo>
                  <a:cubicBezTo>
                    <a:pt x="237" y="69"/>
                    <a:pt x="237" y="69"/>
                    <a:pt x="237" y="69"/>
                  </a:cubicBezTo>
                  <a:cubicBezTo>
                    <a:pt x="205" y="69"/>
                    <a:pt x="205" y="69"/>
                    <a:pt x="205" y="69"/>
                  </a:cubicBezTo>
                  <a:cubicBezTo>
                    <a:pt x="205" y="225"/>
                    <a:pt x="205" y="225"/>
                    <a:pt x="205" y="225"/>
                  </a:cubicBezTo>
                  <a:cubicBezTo>
                    <a:pt x="239" y="225"/>
                    <a:pt x="239" y="225"/>
                    <a:pt x="239" y="225"/>
                  </a:cubicBezTo>
                  <a:cubicBezTo>
                    <a:pt x="239" y="144"/>
                    <a:pt x="239" y="144"/>
                    <a:pt x="239" y="144"/>
                  </a:cubicBezTo>
                  <a:cubicBezTo>
                    <a:pt x="239" y="126"/>
                    <a:pt x="243" y="115"/>
                    <a:pt x="249" y="108"/>
                  </a:cubicBezTo>
                  <a:cubicBezTo>
                    <a:pt x="256" y="99"/>
                    <a:pt x="267" y="95"/>
                    <a:pt x="279" y="95"/>
                  </a:cubicBezTo>
                  <a:cubicBezTo>
                    <a:pt x="299" y="95"/>
                    <a:pt x="309" y="105"/>
                    <a:pt x="309" y="133"/>
                  </a:cubicBezTo>
                  <a:cubicBezTo>
                    <a:pt x="309" y="225"/>
                    <a:pt x="309" y="225"/>
                    <a:pt x="309" y="225"/>
                  </a:cubicBezTo>
                  <a:cubicBezTo>
                    <a:pt x="343" y="225"/>
                    <a:pt x="343" y="225"/>
                    <a:pt x="343" y="225"/>
                  </a:cubicBezTo>
                  <a:cubicBezTo>
                    <a:pt x="343" y="121"/>
                    <a:pt x="343" y="121"/>
                    <a:pt x="343" y="121"/>
                  </a:cubicBezTo>
                  <a:cubicBezTo>
                    <a:pt x="343" y="78"/>
                    <a:pt x="317" y="64"/>
                    <a:pt x="287" y="64"/>
                  </a:cubicBezTo>
                  <a:moveTo>
                    <a:pt x="36" y="141"/>
                  </a:moveTo>
                  <a:cubicBezTo>
                    <a:pt x="36" y="20"/>
                    <a:pt x="36" y="20"/>
                    <a:pt x="36" y="20"/>
                  </a:cubicBezTo>
                  <a:cubicBezTo>
                    <a:pt x="0" y="20"/>
                    <a:pt x="0" y="20"/>
                    <a:pt x="0" y="20"/>
                  </a:cubicBezTo>
                  <a:cubicBezTo>
                    <a:pt x="0" y="142"/>
                    <a:pt x="0" y="142"/>
                    <a:pt x="0" y="142"/>
                  </a:cubicBezTo>
                  <a:cubicBezTo>
                    <a:pt x="0" y="198"/>
                    <a:pt x="26" y="231"/>
                    <a:pt x="82" y="231"/>
                  </a:cubicBezTo>
                  <a:cubicBezTo>
                    <a:pt x="138" y="231"/>
                    <a:pt x="165" y="199"/>
                    <a:pt x="165" y="142"/>
                  </a:cubicBezTo>
                  <a:cubicBezTo>
                    <a:pt x="165" y="20"/>
                    <a:pt x="165" y="20"/>
                    <a:pt x="165" y="20"/>
                  </a:cubicBezTo>
                  <a:cubicBezTo>
                    <a:pt x="129" y="20"/>
                    <a:pt x="129" y="20"/>
                    <a:pt x="129" y="20"/>
                  </a:cubicBezTo>
                  <a:cubicBezTo>
                    <a:pt x="129" y="141"/>
                    <a:pt x="129" y="141"/>
                    <a:pt x="129" y="141"/>
                  </a:cubicBezTo>
                  <a:cubicBezTo>
                    <a:pt x="129" y="179"/>
                    <a:pt x="117" y="199"/>
                    <a:pt x="82" y="199"/>
                  </a:cubicBezTo>
                  <a:cubicBezTo>
                    <a:pt x="48" y="199"/>
                    <a:pt x="36" y="179"/>
                    <a:pt x="36" y="141"/>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08610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Slide - Shield">
    <p:spTree>
      <p:nvGrpSpPr>
        <p:cNvPr id="1" name=""/>
        <p:cNvGrpSpPr/>
        <p:nvPr/>
      </p:nvGrpSpPr>
      <p:grpSpPr>
        <a:xfrm>
          <a:off x="0" y="0"/>
          <a:ext cx="0" cy="0"/>
          <a:chOff x="0" y="0"/>
          <a:chExt cx="0" cy="0"/>
        </a:xfrm>
      </p:grpSpPr>
      <p:sp>
        <p:nvSpPr>
          <p:cNvPr id="5" name="TextBox 4"/>
          <p:cNvSpPr txBox="1"/>
          <p:nvPr userDrawn="1"/>
        </p:nvSpPr>
        <p:spPr>
          <a:xfrm>
            <a:off x="3363385" y="4232732"/>
            <a:ext cx="5465233" cy="424732"/>
          </a:xfrm>
          <a:prstGeom prst="rect">
            <a:avLst/>
          </a:prstGeom>
        </p:spPr>
        <p:txBody>
          <a:bodyPr vert="horz" lIns="0" tIns="45720" rIns="0" bIns="45720" rtlCol="0" anchor="ctr" anchorCtr="0">
            <a:normAutofit/>
          </a:bodyPr>
          <a:lstStyle>
            <a:lvl1pPr lvl="0" indent="0" algn="ctr">
              <a:lnSpc>
                <a:spcPct val="90000"/>
              </a:lnSpc>
              <a:spcBef>
                <a:spcPts val="1000"/>
              </a:spcBef>
              <a:buClr>
                <a:schemeClr val="tx1"/>
              </a:buClr>
              <a:buFont typeface="Calibri" panose="020F0502020204030204" pitchFamily="34" charset="0"/>
              <a:buNone/>
              <a:defRPr sz="2400" b="1" baseline="0">
                <a:solidFill>
                  <a:schemeClr val="accent1"/>
                </a:solidFill>
                <a:cs typeface="Arial" panose="020B0604020202020204" pitchFamily="34" charset="0"/>
              </a:defRPr>
            </a:lvl1pPr>
            <a:lvl2pPr marL="0" indent="0" defTabSz="914400">
              <a:lnSpc>
                <a:spcPct val="90000"/>
              </a:lnSpc>
              <a:spcBef>
                <a:spcPts val="500"/>
              </a:spcBef>
              <a:buClr>
                <a:schemeClr val="tx1"/>
              </a:buClr>
              <a:buFont typeface="Calibri" panose="020F0502020204030204" pitchFamily="34" charset="0"/>
              <a:buNone/>
              <a:defRPr sz="2000"/>
            </a:lvl2pPr>
            <a:lvl3pPr marL="712788" indent="-355600" defTabSz="914400">
              <a:lnSpc>
                <a:spcPct val="90000"/>
              </a:lnSpc>
              <a:spcBef>
                <a:spcPts val="500"/>
              </a:spcBef>
              <a:buClr>
                <a:schemeClr val="tx1"/>
              </a:buClr>
              <a:buFont typeface="Calibri" panose="020F0502020204030204" pitchFamily="34" charset="0"/>
              <a:buChar char="–"/>
            </a:lvl3pPr>
            <a:lvl4pPr marL="1079500" indent="-366713" defTabSz="914400">
              <a:lnSpc>
                <a:spcPct val="90000"/>
              </a:lnSpc>
              <a:spcBef>
                <a:spcPts val="500"/>
              </a:spcBef>
              <a:buClr>
                <a:schemeClr val="tx1"/>
              </a:buClr>
              <a:buFont typeface="Calibri" panose="020F0502020204030204" pitchFamily="34" charset="0"/>
              <a:buChar char="–"/>
              <a:defRPr sz="1600"/>
            </a:lvl4pPr>
            <a:lvl5pPr marL="1435100" indent="-355600" defTabSz="914400">
              <a:lnSpc>
                <a:spcPct val="90000"/>
              </a:lnSpc>
              <a:spcBef>
                <a:spcPts val="500"/>
              </a:spcBef>
              <a:buClr>
                <a:schemeClr val="tx1"/>
              </a:buClr>
              <a:buFont typeface="Calibri" panose="020F0502020204030204" pitchFamily="34" charset="0"/>
              <a:buChar char="–"/>
              <a:defRPr sz="1600"/>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lvl="0"/>
            <a:r>
              <a:rPr lang="en-GB" sz="2400" dirty="0"/>
              <a:t>dundee.ac.uk</a:t>
            </a:r>
          </a:p>
        </p:txBody>
      </p:sp>
      <p:sp>
        <p:nvSpPr>
          <p:cNvPr id="4" name="Freeform 5"/>
          <p:cNvSpPr>
            <a:spLocks noEditPoints="1"/>
          </p:cNvSpPr>
          <p:nvPr userDrawn="1"/>
        </p:nvSpPr>
        <p:spPr bwMode="auto">
          <a:xfrm>
            <a:off x="5615472" y="2778309"/>
            <a:ext cx="961056" cy="1301382"/>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GB" sz="1800"/>
          </a:p>
        </p:txBody>
      </p:sp>
    </p:spTree>
    <p:extLst>
      <p:ext uri="{BB962C8B-B14F-4D97-AF65-F5344CB8AC3E}">
        <p14:creationId xmlns:p14="http://schemas.microsoft.com/office/powerpoint/2010/main" val="3572024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Dark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9" name="Rectangle 8">
            <a:extLst>
              <a:ext uri="{FF2B5EF4-FFF2-40B4-BE49-F238E27FC236}">
                <a16:creationId xmlns:a16="http://schemas.microsoft.com/office/drawing/2014/main" id="{9B50AB11-9492-D84B-B97D-BD88EE8990C0}"/>
              </a:ext>
            </a:extLst>
          </p:cNvPr>
          <p:cNvSpPr/>
          <p:nvPr userDrawn="1"/>
        </p:nvSpPr>
        <p:spPr>
          <a:xfrm>
            <a:off x="471224" y="6386512"/>
            <a:ext cx="1017247" cy="328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0FAD6D2B-E108-4F4A-98B7-5AF87C3218FC}"/>
              </a:ext>
            </a:extLst>
          </p:cNvPr>
          <p:cNvSpPr/>
          <p:nvPr userDrawn="1"/>
        </p:nvSpPr>
        <p:spPr>
          <a:xfrm>
            <a:off x="10905483" y="6358463"/>
            <a:ext cx="1077084" cy="4294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Slide Number Placeholder 5">
            <a:extLst>
              <a:ext uri="{FF2B5EF4-FFF2-40B4-BE49-F238E27FC236}">
                <a16:creationId xmlns:a16="http://schemas.microsoft.com/office/drawing/2014/main" id="{BD68B6FE-337C-F24F-A313-C9EAEDCDE00F}"/>
              </a:ext>
            </a:extLst>
          </p:cNvPr>
          <p:cNvSpPr txBox="1">
            <a:spLocks/>
          </p:cNvSpPr>
          <p:nvPr userDrawn="1"/>
        </p:nvSpPr>
        <p:spPr>
          <a:xfrm>
            <a:off x="11521440" y="6386512"/>
            <a:ext cx="345440" cy="360000"/>
          </a:xfrm>
          <a:prstGeom prst="rect">
            <a:avLst/>
          </a:prstGeom>
        </p:spPr>
        <p:txBody>
          <a:bodyPr vert="horz" lIns="0" tIns="0" rIns="0" bIns="0" rtlCol="0" anchor="ctr"/>
          <a:lstStyle>
            <a:defPPr>
              <a:defRPr lang="en-US"/>
            </a:defPPr>
            <a:lvl1pPr marL="0" algn="l" defTabSz="457200" rtl="0" eaLnBrk="1" latinLnBrk="0" hangingPunct="1">
              <a:defRPr sz="10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89BC60F-F4BF-4EE8-9F02-8A0093F1814F}" type="slidenum">
              <a:rPr lang="en-GB" sz="1000" smtClean="0">
                <a:solidFill>
                  <a:schemeClr val="tx1"/>
                </a:solidFill>
              </a:rPr>
              <a:pPr/>
              <a:t>‹#›</a:t>
            </a:fld>
            <a:endParaRPr lang="en-GB" sz="1000" dirty="0">
              <a:solidFill>
                <a:schemeClr val="tx1"/>
              </a:solidFill>
            </a:endParaRPr>
          </a:p>
        </p:txBody>
      </p:sp>
      <p:sp>
        <p:nvSpPr>
          <p:cNvPr id="12" name="TextBox 11">
            <a:extLst>
              <a:ext uri="{FF2B5EF4-FFF2-40B4-BE49-F238E27FC236}">
                <a16:creationId xmlns:a16="http://schemas.microsoft.com/office/drawing/2014/main" id="{8063C79E-D408-D745-AEC5-55C59BCDA19A}"/>
              </a:ext>
            </a:extLst>
          </p:cNvPr>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tx1"/>
                </a:solidFill>
                <a:latin typeface="+mn-lt"/>
                <a:ea typeface="+mn-ea"/>
                <a:cs typeface="+mn-cs"/>
              </a:rPr>
              <a:t>Page</a:t>
            </a:r>
          </a:p>
        </p:txBody>
      </p:sp>
      <p:sp>
        <p:nvSpPr>
          <p:cNvPr id="13" name="TextBox 12">
            <a:extLst>
              <a:ext uri="{FF2B5EF4-FFF2-40B4-BE49-F238E27FC236}">
                <a16:creationId xmlns:a16="http://schemas.microsoft.com/office/drawing/2014/main" id="{07EE73E8-550E-D545-A491-EC17BED67E4F}"/>
              </a:ext>
            </a:extLst>
          </p:cNvPr>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chemeClr val="tx1"/>
                </a:solidFill>
                <a:latin typeface="+mn-lt"/>
                <a:ea typeface="+mn-ea"/>
                <a:cs typeface="+mn-cs"/>
              </a:rPr>
              <a:t>dundee.ac.uk</a:t>
            </a:r>
          </a:p>
        </p:txBody>
      </p:sp>
      <p:sp>
        <p:nvSpPr>
          <p:cNvPr id="17" name="Content Placeholder 2">
            <a:extLst>
              <a:ext uri="{FF2B5EF4-FFF2-40B4-BE49-F238E27FC236}">
                <a16:creationId xmlns:a16="http://schemas.microsoft.com/office/drawing/2014/main" id="{16D36B8C-0BE3-BE44-A7C9-DA0A2C11DF77}"/>
              </a:ext>
            </a:extLst>
          </p:cNvPr>
          <p:cNvSpPr>
            <a:spLocks noGrp="1"/>
          </p:cNvSpPr>
          <p:nvPr>
            <p:ph idx="1" hasCustomPrompt="1"/>
          </p:nvPr>
        </p:nvSpPr>
        <p:spPr>
          <a:xfrm>
            <a:off x="516467" y="1593851"/>
            <a:ext cx="11159067" cy="4686299"/>
          </a:xfrm>
          <a:prstGeom prst="rect">
            <a:avLst/>
          </a:prstGeom>
        </p:spPr>
        <p:txBody>
          <a:bodyPr/>
          <a:lstStyle>
            <a:lvl1pPr algn="l">
              <a:lnSpc>
                <a:spcPct val="100000"/>
              </a:lnSpc>
              <a:spcBef>
                <a:spcPts val="600"/>
              </a:spcBef>
              <a:spcAft>
                <a:spcPts val="400"/>
              </a:spcAft>
              <a:defRPr/>
            </a:lvl1pPr>
            <a:lvl2pPr algn="l">
              <a:lnSpc>
                <a:spcPct val="100000"/>
              </a:lnSpc>
              <a:spcBef>
                <a:spcPts val="600"/>
              </a:spcBef>
              <a:spcAft>
                <a:spcPts val="400"/>
              </a:spcAft>
              <a:defRPr/>
            </a:lvl2pPr>
            <a:lvl3pPr algn="l">
              <a:lnSpc>
                <a:spcPct val="100000"/>
              </a:lnSpc>
              <a:spcBef>
                <a:spcPts val="600"/>
              </a:spcBef>
              <a:spcAft>
                <a:spcPts val="400"/>
              </a:spcAft>
              <a:defRPr/>
            </a:lvl3pPr>
            <a:lvl4pPr algn="l">
              <a:lnSpc>
                <a:spcPct val="100000"/>
              </a:lnSpc>
              <a:spcBef>
                <a:spcPts val="600"/>
              </a:spcBef>
              <a:spcAft>
                <a:spcPts val="400"/>
              </a:spcAft>
              <a:defRPr/>
            </a:lvl4pPr>
            <a:lvl5pPr algn="l">
              <a:lnSpc>
                <a:spcPct val="100000"/>
              </a:lnSpc>
              <a:spcBef>
                <a:spcPts val="60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444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Dark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9" name="Rectangle 8">
            <a:extLst>
              <a:ext uri="{FF2B5EF4-FFF2-40B4-BE49-F238E27FC236}">
                <a16:creationId xmlns:a16="http://schemas.microsoft.com/office/drawing/2014/main" id="{9B50AB11-9492-D84B-B97D-BD88EE8990C0}"/>
              </a:ext>
            </a:extLst>
          </p:cNvPr>
          <p:cNvSpPr/>
          <p:nvPr userDrawn="1"/>
        </p:nvSpPr>
        <p:spPr>
          <a:xfrm>
            <a:off x="471224" y="6386512"/>
            <a:ext cx="1017247" cy="328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0FAD6D2B-E108-4F4A-98B7-5AF87C3218FC}"/>
              </a:ext>
            </a:extLst>
          </p:cNvPr>
          <p:cNvSpPr/>
          <p:nvPr userDrawn="1"/>
        </p:nvSpPr>
        <p:spPr>
          <a:xfrm>
            <a:off x="10905483" y="6358463"/>
            <a:ext cx="1077084" cy="4294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Slide Number Placeholder 5">
            <a:extLst>
              <a:ext uri="{FF2B5EF4-FFF2-40B4-BE49-F238E27FC236}">
                <a16:creationId xmlns:a16="http://schemas.microsoft.com/office/drawing/2014/main" id="{BD68B6FE-337C-F24F-A313-C9EAEDCDE00F}"/>
              </a:ext>
            </a:extLst>
          </p:cNvPr>
          <p:cNvSpPr txBox="1">
            <a:spLocks/>
          </p:cNvSpPr>
          <p:nvPr userDrawn="1"/>
        </p:nvSpPr>
        <p:spPr>
          <a:xfrm>
            <a:off x="11521440" y="6386512"/>
            <a:ext cx="345440" cy="360000"/>
          </a:xfrm>
          <a:prstGeom prst="rect">
            <a:avLst/>
          </a:prstGeom>
        </p:spPr>
        <p:txBody>
          <a:bodyPr vert="horz" lIns="0" tIns="0" rIns="0" bIns="0" rtlCol="0" anchor="ctr"/>
          <a:lstStyle>
            <a:defPPr>
              <a:defRPr lang="en-US"/>
            </a:defPPr>
            <a:lvl1pPr marL="0" algn="l" defTabSz="457200" rtl="0" eaLnBrk="1" latinLnBrk="0" hangingPunct="1">
              <a:defRPr sz="10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89BC60F-F4BF-4EE8-9F02-8A0093F1814F}" type="slidenum">
              <a:rPr lang="en-GB" sz="1000" smtClean="0">
                <a:solidFill>
                  <a:schemeClr val="tx1"/>
                </a:solidFill>
              </a:rPr>
              <a:pPr/>
              <a:t>‹#›</a:t>
            </a:fld>
            <a:endParaRPr lang="en-GB" sz="1000" dirty="0">
              <a:solidFill>
                <a:schemeClr val="tx1"/>
              </a:solidFill>
            </a:endParaRPr>
          </a:p>
        </p:txBody>
      </p:sp>
      <p:sp>
        <p:nvSpPr>
          <p:cNvPr id="12" name="TextBox 11">
            <a:extLst>
              <a:ext uri="{FF2B5EF4-FFF2-40B4-BE49-F238E27FC236}">
                <a16:creationId xmlns:a16="http://schemas.microsoft.com/office/drawing/2014/main" id="{8063C79E-D408-D745-AEC5-55C59BCDA19A}"/>
              </a:ext>
            </a:extLst>
          </p:cNvPr>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tx1"/>
                </a:solidFill>
                <a:latin typeface="+mn-lt"/>
                <a:ea typeface="+mn-ea"/>
                <a:cs typeface="+mn-cs"/>
              </a:rPr>
              <a:t>Page</a:t>
            </a:r>
          </a:p>
        </p:txBody>
      </p:sp>
      <p:sp>
        <p:nvSpPr>
          <p:cNvPr id="13" name="TextBox 12">
            <a:extLst>
              <a:ext uri="{FF2B5EF4-FFF2-40B4-BE49-F238E27FC236}">
                <a16:creationId xmlns:a16="http://schemas.microsoft.com/office/drawing/2014/main" id="{07EE73E8-550E-D545-A491-EC17BED67E4F}"/>
              </a:ext>
            </a:extLst>
          </p:cNvPr>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chemeClr val="tx1"/>
                </a:solidFill>
                <a:latin typeface="+mn-lt"/>
                <a:ea typeface="+mn-ea"/>
                <a:cs typeface="+mn-cs"/>
              </a:rPr>
              <a:t>dundee.ac.uk</a:t>
            </a:r>
          </a:p>
        </p:txBody>
      </p:sp>
      <p:sp>
        <p:nvSpPr>
          <p:cNvPr id="17" name="Content Placeholder 2">
            <a:extLst>
              <a:ext uri="{FF2B5EF4-FFF2-40B4-BE49-F238E27FC236}">
                <a16:creationId xmlns:a16="http://schemas.microsoft.com/office/drawing/2014/main" id="{16D36B8C-0BE3-BE44-A7C9-DA0A2C11DF77}"/>
              </a:ext>
            </a:extLst>
          </p:cNvPr>
          <p:cNvSpPr>
            <a:spLocks noGrp="1"/>
          </p:cNvSpPr>
          <p:nvPr>
            <p:ph idx="1" hasCustomPrompt="1"/>
          </p:nvPr>
        </p:nvSpPr>
        <p:spPr>
          <a:xfrm>
            <a:off x="516467" y="1593851"/>
            <a:ext cx="11159067" cy="4686299"/>
          </a:xfrm>
          <a:prstGeom prst="rect">
            <a:avLst/>
          </a:prstGeom>
        </p:spPr>
        <p:txBody>
          <a:bodyPr/>
          <a:lstStyle>
            <a:lvl1pPr algn="l">
              <a:lnSpc>
                <a:spcPct val="100000"/>
              </a:lnSpc>
              <a:spcBef>
                <a:spcPts val="600"/>
              </a:spcBef>
              <a:spcAft>
                <a:spcPts val="400"/>
              </a:spcAft>
              <a:defRPr/>
            </a:lvl1pPr>
            <a:lvl2pPr algn="l">
              <a:lnSpc>
                <a:spcPct val="100000"/>
              </a:lnSpc>
              <a:spcBef>
                <a:spcPts val="600"/>
              </a:spcBef>
              <a:spcAft>
                <a:spcPts val="400"/>
              </a:spcAft>
              <a:defRPr/>
            </a:lvl2pPr>
            <a:lvl3pPr algn="l">
              <a:lnSpc>
                <a:spcPct val="100000"/>
              </a:lnSpc>
              <a:spcBef>
                <a:spcPts val="600"/>
              </a:spcBef>
              <a:spcAft>
                <a:spcPts val="400"/>
              </a:spcAft>
              <a:defRPr/>
            </a:lvl3pPr>
            <a:lvl4pPr algn="l">
              <a:lnSpc>
                <a:spcPct val="100000"/>
              </a:lnSpc>
              <a:spcBef>
                <a:spcPts val="600"/>
              </a:spcBef>
              <a:spcAft>
                <a:spcPts val="400"/>
              </a:spcAft>
              <a:defRPr/>
            </a:lvl4pPr>
            <a:lvl5pPr algn="l">
              <a:lnSpc>
                <a:spcPct val="100000"/>
              </a:lnSpc>
              <a:spcBef>
                <a:spcPts val="60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604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Medicine">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a:t>Click icon to add picture</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a:t>Click icon to add picture</a:t>
            </a:r>
            <a:endParaRPr lang="en-GB" dirty="0"/>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chemeClr val="accent1"/>
                </a:solidFill>
                <a:latin typeface="+mn-lt"/>
                <a:ea typeface="+mn-ea"/>
                <a:cs typeface="+mn-cs"/>
              </a:rPr>
              <a:t>dundee.ac.uk</a:t>
            </a:r>
          </a:p>
        </p:txBody>
      </p:sp>
      <p:sp>
        <p:nvSpPr>
          <p:cNvPr id="25"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29" name="Group 28"/>
          <p:cNvGrpSpPr/>
          <p:nvPr userDrawn="1"/>
        </p:nvGrpSpPr>
        <p:grpSpPr>
          <a:xfrm>
            <a:off x="3312000" y="2335988"/>
            <a:ext cx="2348237" cy="485769"/>
            <a:chOff x="2742561" y="2636845"/>
            <a:chExt cx="2348237" cy="485769"/>
          </a:xfrm>
        </p:grpSpPr>
        <p:sp>
          <p:nvSpPr>
            <p:cNvPr id="30" name="Freeform 6"/>
            <p:cNvSpPr>
              <a:spLocks noEditPoints="1"/>
            </p:cNvSpPr>
            <p:nvPr userDrawn="1"/>
          </p:nvSpPr>
          <p:spPr bwMode="auto">
            <a:xfrm>
              <a:off x="2742561" y="2636845"/>
              <a:ext cx="2143125" cy="188913"/>
            </a:xfrm>
            <a:custGeom>
              <a:avLst/>
              <a:gdLst>
                <a:gd name="T0" fmla="*/ 1232 w 1267"/>
                <a:gd name="T1" fmla="*/ 44 h 111"/>
                <a:gd name="T2" fmla="*/ 1264 w 1267"/>
                <a:gd name="T3" fmla="*/ 90 h 111"/>
                <a:gd name="T4" fmla="*/ 1266 w 1267"/>
                <a:gd name="T5" fmla="*/ 72 h 111"/>
                <a:gd name="T6" fmla="*/ 1131 w 1267"/>
                <a:gd name="T7" fmla="*/ 43 h 111"/>
                <a:gd name="T8" fmla="*/ 1115 w 1267"/>
                <a:gd name="T9" fmla="*/ 109 h 111"/>
                <a:gd name="T10" fmla="*/ 1150 w 1267"/>
                <a:gd name="T11" fmla="*/ 44 h 111"/>
                <a:gd name="T12" fmla="*/ 1181 w 1267"/>
                <a:gd name="T13" fmla="*/ 58 h 111"/>
                <a:gd name="T14" fmla="*/ 1079 w 1267"/>
                <a:gd name="T15" fmla="*/ 109 h 111"/>
                <a:gd name="T16" fmla="*/ 1087 w 1267"/>
                <a:gd name="T17" fmla="*/ 0 h 111"/>
                <a:gd name="T18" fmla="*/ 1063 w 1267"/>
                <a:gd name="T19" fmla="*/ 86 h 111"/>
                <a:gd name="T20" fmla="*/ 1031 w 1267"/>
                <a:gd name="T21" fmla="*/ 44 h 111"/>
                <a:gd name="T22" fmla="*/ 993 w 1267"/>
                <a:gd name="T23" fmla="*/ 70 h 111"/>
                <a:gd name="T24" fmla="*/ 962 w 1267"/>
                <a:gd name="T25" fmla="*/ 33 h 111"/>
                <a:gd name="T26" fmla="*/ 980 w 1267"/>
                <a:gd name="T27" fmla="*/ 10 h 111"/>
                <a:gd name="T28" fmla="*/ 980 w 1267"/>
                <a:gd name="T29" fmla="*/ 10 h 111"/>
                <a:gd name="T30" fmla="*/ 927 w 1267"/>
                <a:gd name="T31" fmla="*/ 67 h 111"/>
                <a:gd name="T32" fmla="*/ 927 w 1267"/>
                <a:gd name="T33" fmla="*/ 42 h 111"/>
                <a:gd name="T34" fmla="*/ 902 w 1267"/>
                <a:gd name="T35" fmla="*/ 110 h 111"/>
                <a:gd name="T36" fmla="*/ 942 w 1267"/>
                <a:gd name="T37" fmla="*/ 109 h 111"/>
                <a:gd name="T38" fmla="*/ 842 w 1267"/>
                <a:gd name="T39" fmla="*/ 62 h 111"/>
                <a:gd name="T40" fmla="*/ 788 w 1267"/>
                <a:gd name="T41" fmla="*/ 70 h 111"/>
                <a:gd name="T42" fmla="*/ 824 w 1267"/>
                <a:gd name="T43" fmla="*/ 97 h 111"/>
                <a:gd name="T44" fmla="*/ 824 w 1267"/>
                <a:gd name="T45" fmla="*/ 31 h 111"/>
                <a:gd name="T46" fmla="*/ 668 w 1267"/>
                <a:gd name="T47" fmla="*/ 9 h 111"/>
                <a:gd name="T48" fmla="*/ 684 w 1267"/>
                <a:gd name="T49" fmla="*/ 42 h 111"/>
                <a:gd name="T50" fmla="*/ 754 w 1267"/>
                <a:gd name="T51" fmla="*/ 81 h 111"/>
                <a:gd name="T52" fmla="*/ 756 w 1267"/>
                <a:gd name="T53" fmla="*/ 9 h 111"/>
                <a:gd name="T54" fmla="*/ 612 w 1267"/>
                <a:gd name="T55" fmla="*/ 1 h 111"/>
                <a:gd name="T56" fmla="*/ 572 w 1267"/>
                <a:gd name="T57" fmla="*/ 45 h 111"/>
                <a:gd name="T58" fmla="*/ 599 w 1267"/>
                <a:gd name="T59" fmla="*/ 45 h 111"/>
                <a:gd name="T60" fmla="*/ 599 w 1267"/>
                <a:gd name="T61" fmla="*/ 31 h 111"/>
                <a:gd name="T62" fmla="*/ 505 w 1267"/>
                <a:gd name="T63" fmla="*/ 70 h 111"/>
                <a:gd name="T64" fmla="*/ 526 w 1267"/>
                <a:gd name="T65" fmla="*/ 31 h 111"/>
                <a:gd name="T66" fmla="*/ 440 w 1267"/>
                <a:gd name="T67" fmla="*/ 109 h 111"/>
                <a:gd name="T68" fmla="*/ 440 w 1267"/>
                <a:gd name="T69" fmla="*/ 109 h 111"/>
                <a:gd name="T70" fmla="*/ 372 w 1267"/>
                <a:gd name="T71" fmla="*/ 44 h 111"/>
                <a:gd name="T72" fmla="*/ 336 w 1267"/>
                <a:gd name="T73" fmla="*/ 70 h 111"/>
                <a:gd name="T74" fmla="*/ 287 w 1267"/>
                <a:gd name="T75" fmla="*/ 97 h 111"/>
                <a:gd name="T76" fmla="*/ 324 w 1267"/>
                <a:gd name="T77" fmla="*/ 70 h 111"/>
                <a:gd name="T78" fmla="*/ 324 w 1267"/>
                <a:gd name="T79" fmla="*/ 70 h 111"/>
                <a:gd name="T80" fmla="*/ 184 w 1267"/>
                <a:gd name="T81" fmla="*/ 2 h 111"/>
                <a:gd name="T82" fmla="*/ 184 w 1267"/>
                <a:gd name="T83" fmla="*/ 68 h 111"/>
                <a:gd name="T84" fmla="*/ 219 w 1267"/>
                <a:gd name="T85" fmla="*/ 109 h 111"/>
                <a:gd name="T86" fmla="*/ 153 w 1267"/>
                <a:gd name="T87" fmla="*/ 86 h 111"/>
                <a:gd name="T88" fmla="*/ 120 w 1267"/>
                <a:gd name="T89" fmla="*/ 44 h 111"/>
                <a:gd name="T90" fmla="*/ 83 w 1267"/>
                <a:gd name="T91" fmla="*/ 70 h 111"/>
                <a:gd name="T92" fmla="*/ 70 w 1267"/>
                <a:gd name="T93" fmla="*/ 28 h 111"/>
                <a:gd name="T94" fmla="*/ 56 w 1267"/>
                <a:gd name="T95" fmla="*/ 82 h 111"/>
                <a:gd name="T96" fmla="*/ 37 w 1267"/>
                <a:gd name="T97" fmla="*/ 111 h 111"/>
                <a:gd name="T98" fmla="*/ 36 w 1267"/>
                <a:gd name="T99" fmla="*/ 2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67" h="111">
                  <a:moveTo>
                    <a:pt x="1232" y="44"/>
                  </a:moveTo>
                  <a:cubicBezTo>
                    <a:pt x="1243" y="44"/>
                    <a:pt x="1250" y="51"/>
                    <a:pt x="1251" y="62"/>
                  </a:cubicBezTo>
                  <a:cubicBezTo>
                    <a:pt x="1213" y="62"/>
                    <a:pt x="1213" y="62"/>
                    <a:pt x="1213" y="62"/>
                  </a:cubicBezTo>
                  <a:cubicBezTo>
                    <a:pt x="1215" y="50"/>
                    <a:pt x="1222" y="44"/>
                    <a:pt x="1232" y="44"/>
                  </a:cubicBezTo>
                  <a:moveTo>
                    <a:pt x="1233" y="31"/>
                  </a:moveTo>
                  <a:cubicBezTo>
                    <a:pt x="1211" y="31"/>
                    <a:pt x="1197" y="47"/>
                    <a:pt x="1197" y="70"/>
                  </a:cubicBezTo>
                  <a:cubicBezTo>
                    <a:pt x="1197" y="95"/>
                    <a:pt x="1212" y="110"/>
                    <a:pt x="1233" y="110"/>
                  </a:cubicBezTo>
                  <a:cubicBezTo>
                    <a:pt x="1249" y="110"/>
                    <a:pt x="1261" y="101"/>
                    <a:pt x="1264" y="90"/>
                  </a:cubicBezTo>
                  <a:cubicBezTo>
                    <a:pt x="1252" y="83"/>
                    <a:pt x="1252" y="83"/>
                    <a:pt x="1252" y="83"/>
                  </a:cubicBezTo>
                  <a:cubicBezTo>
                    <a:pt x="1249" y="93"/>
                    <a:pt x="1242" y="97"/>
                    <a:pt x="1233" y="97"/>
                  </a:cubicBezTo>
                  <a:cubicBezTo>
                    <a:pt x="1221" y="97"/>
                    <a:pt x="1213" y="88"/>
                    <a:pt x="1212" y="72"/>
                  </a:cubicBezTo>
                  <a:cubicBezTo>
                    <a:pt x="1266" y="72"/>
                    <a:pt x="1266" y="72"/>
                    <a:pt x="1266" y="72"/>
                  </a:cubicBezTo>
                  <a:cubicBezTo>
                    <a:pt x="1266" y="69"/>
                    <a:pt x="1266" y="69"/>
                    <a:pt x="1266" y="69"/>
                  </a:cubicBezTo>
                  <a:cubicBezTo>
                    <a:pt x="1267" y="48"/>
                    <a:pt x="1255" y="31"/>
                    <a:pt x="1233" y="31"/>
                  </a:cubicBezTo>
                  <a:moveTo>
                    <a:pt x="1154" y="31"/>
                  </a:moveTo>
                  <a:cubicBezTo>
                    <a:pt x="1144" y="31"/>
                    <a:pt x="1135" y="36"/>
                    <a:pt x="1131" y="43"/>
                  </a:cubicBezTo>
                  <a:cubicBezTo>
                    <a:pt x="1130" y="43"/>
                    <a:pt x="1130" y="43"/>
                    <a:pt x="1130" y="43"/>
                  </a:cubicBezTo>
                  <a:cubicBezTo>
                    <a:pt x="1129" y="33"/>
                    <a:pt x="1129" y="33"/>
                    <a:pt x="1129" y="33"/>
                  </a:cubicBezTo>
                  <a:cubicBezTo>
                    <a:pt x="1115" y="33"/>
                    <a:pt x="1115" y="33"/>
                    <a:pt x="1115" y="33"/>
                  </a:cubicBezTo>
                  <a:cubicBezTo>
                    <a:pt x="1115" y="109"/>
                    <a:pt x="1115" y="109"/>
                    <a:pt x="1115" y="109"/>
                  </a:cubicBezTo>
                  <a:cubicBezTo>
                    <a:pt x="1130" y="109"/>
                    <a:pt x="1130" y="109"/>
                    <a:pt x="1130" y="109"/>
                  </a:cubicBezTo>
                  <a:cubicBezTo>
                    <a:pt x="1130" y="68"/>
                    <a:pt x="1130" y="68"/>
                    <a:pt x="1130" y="68"/>
                  </a:cubicBezTo>
                  <a:cubicBezTo>
                    <a:pt x="1130" y="60"/>
                    <a:pt x="1132" y="55"/>
                    <a:pt x="1135" y="51"/>
                  </a:cubicBezTo>
                  <a:cubicBezTo>
                    <a:pt x="1139" y="47"/>
                    <a:pt x="1145" y="44"/>
                    <a:pt x="1150" y="44"/>
                  </a:cubicBezTo>
                  <a:cubicBezTo>
                    <a:pt x="1160" y="44"/>
                    <a:pt x="1166" y="50"/>
                    <a:pt x="1166" y="63"/>
                  </a:cubicBezTo>
                  <a:cubicBezTo>
                    <a:pt x="1166" y="109"/>
                    <a:pt x="1166" y="109"/>
                    <a:pt x="1166" y="109"/>
                  </a:cubicBezTo>
                  <a:cubicBezTo>
                    <a:pt x="1181" y="109"/>
                    <a:pt x="1181" y="109"/>
                    <a:pt x="1181" y="109"/>
                  </a:cubicBezTo>
                  <a:cubicBezTo>
                    <a:pt x="1181" y="58"/>
                    <a:pt x="1181" y="58"/>
                    <a:pt x="1181" y="58"/>
                  </a:cubicBezTo>
                  <a:cubicBezTo>
                    <a:pt x="1181" y="38"/>
                    <a:pt x="1168" y="31"/>
                    <a:pt x="1154" y="31"/>
                  </a:cubicBezTo>
                  <a:moveTo>
                    <a:pt x="1094" y="33"/>
                  </a:moveTo>
                  <a:cubicBezTo>
                    <a:pt x="1079" y="33"/>
                    <a:pt x="1079" y="33"/>
                    <a:pt x="1079" y="33"/>
                  </a:cubicBezTo>
                  <a:cubicBezTo>
                    <a:pt x="1079" y="109"/>
                    <a:pt x="1079" y="109"/>
                    <a:pt x="1079" y="109"/>
                  </a:cubicBezTo>
                  <a:cubicBezTo>
                    <a:pt x="1094" y="109"/>
                    <a:pt x="1094" y="109"/>
                    <a:pt x="1094" y="109"/>
                  </a:cubicBezTo>
                  <a:lnTo>
                    <a:pt x="1094" y="33"/>
                  </a:lnTo>
                  <a:close/>
                  <a:moveTo>
                    <a:pt x="1097" y="10"/>
                  </a:moveTo>
                  <a:cubicBezTo>
                    <a:pt x="1097" y="4"/>
                    <a:pt x="1092" y="0"/>
                    <a:pt x="1087" y="0"/>
                  </a:cubicBezTo>
                  <a:cubicBezTo>
                    <a:pt x="1081" y="0"/>
                    <a:pt x="1077" y="4"/>
                    <a:pt x="1077" y="10"/>
                  </a:cubicBezTo>
                  <a:cubicBezTo>
                    <a:pt x="1077" y="16"/>
                    <a:pt x="1081" y="20"/>
                    <a:pt x="1087" y="20"/>
                  </a:cubicBezTo>
                  <a:cubicBezTo>
                    <a:pt x="1092" y="20"/>
                    <a:pt x="1097" y="16"/>
                    <a:pt x="1097" y="10"/>
                  </a:cubicBezTo>
                  <a:moveTo>
                    <a:pt x="1063" y="86"/>
                  </a:moveTo>
                  <a:cubicBezTo>
                    <a:pt x="1050" y="81"/>
                    <a:pt x="1050" y="81"/>
                    <a:pt x="1050" y="81"/>
                  </a:cubicBezTo>
                  <a:cubicBezTo>
                    <a:pt x="1048" y="91"/>
                    <a:pt x="1039" y="97"/>
                    <a:pt x="1031" y="97"/>
                  </a:cubicBezTo>
                  <a:cubicBezTo>
                    <a:pt x="1017" y="97"/>
                    <a:pt x="1009" y="87"/>
                    <a:pt x="1009" y="70"/>
                  </a:cubicBezTo>
                  <a:cubicBezTo>
                    <a:pt x="1009" y="54"/>
                    <a:pt x="1017" y="44"/>
                    <a:pt x="1031" y="44"/>
                  </a:cubicBezTo>
                  <a:cubicBezTo>
                    <a:pt x="1039" y="44"/>
                    <a:pt x="1047" y="50"/>
                    <a:pt x="1050" y="60"/>
                  </a:cubicBezTo>
                  <a:cubicBezTo>
                    <a:pt x="1063" y="55"/>
                    <a:pt x="1063" y="55"/>
                    <a:pt x="1063" y="55"/>
                  </a:cubicBezTo>
                  <a:cubicBezTo>
                    <a:pt x="1060" y="40"/>
                    <a:pt x="1046" y="31"/>
                    <a:pt x="1031" y="31"/>
                  </a:cubicBezTo>
                  <a:cubicBezTo>
                    <a:pt x="1008" y="31"/>
                    <a:pt x="993" y="47"/>
                    <a:pt x="993" y="70"/>
                  </a:cubicBezTo>
                  <a:cubicBezTo>
                    <a:pt x="993" y="95"/>
                    <a:pt x="1008" y="110"/>
                    <a:pt x="1031" y="110"/>
                  </a:cubicBezTo>
                  <a:cubicBezTo>
                    <a:pt x="1046" y="110"/>
                    <a:pt x="1060" y="101"/>
                    <a:pt x="1063" y="86"/>
                  </a:cubicBezTo>
                  <a:moveTo>
                    <a:pt x="977" y="33"/>
                  </a:moveTo>
                  <a:cubicBezTo>
                    <a:pt x="962" y="33"/>
                    <a:pt x="962" y="33"/>
                    <a:pt x="962" y="33"/>
                  </a:cubicBezTo>
                  <a:cubicBezTo>
                    <a:pt x="962" y="109"/>
                    <a:pt x="962" y="109"/>
                    <a:pt x="962" y="109"/>
                  </a:cubicBezTo>
                  <a:cubicBezTo>
                    <a:pt x="977" y="109"/>
                    <a:pt x="977" y="109"/>
                    <a:pt x="977" y="109"/>
                  </a:cubicBezTo>
                  <a:lnTo>
                    <a:pt x="977" y="33"/>
                  </a:lnTo>
                  <a:close/>
                  <a:moveTo>
                    <a:pt x="980" y="10"/>
                  </a:moveTo>
                  <a:cubicBezTo>
                    <a:pt x="980" y="4"/>
                    <a:pt x="975" y="0"/>
                    <a:pt x="970" y="0"/>
                  </a:cubicBezTo>
                  <a:cubicBezTo>
                    <a:pt x="964" y="0"/>
                    <a:pt x="960" y="4"/>
                    <a:pt x="960" y="10"/>
                  </a:cubicBezTo>
                  <a:cubicBezTo>
                    <a:pt x="960" y="16"/>
                    <a:pt x="964" y="20"/>
                    <a:pt x="970" y="20"/>
                  </a:cubicBezTo>
                  <a:cubicBezTo>
                    <a:pt x="975" y="20"/>
                    <a:pt x="980" y="16"/>
                    <a:pt x="980" y="10"/>
                  </a:cubicBezTo>
                  <a:moveTo>
                    <a:pt x="905" y="97"/>
                  </a:moveTo>
                  <a:cubicBezTo>
                    <a:pt x="892" y="97"/>
                    <a:pt x="884" y="87"/>
                    <a:pt x="884" y="70"/>
                  </a:cubicBezTo>
                  <a:cubicBezTo>
                    <a:pt x="884" y="53"/>
                    <a:pt x="892" y="44"/>
                    <a:pt x="904" y="44"/>
                  </a:cubicBezTo>
                  <a:cubicBezTo>
                    <a:pt x="917" y="44"/>
                    <a:pt x="926" y="52"/>
                    <a:pt x="927" y="67"/>
                  </a:cubicBezTo>
                  <a:cubicBezTo>
                    <a:pt x="927" y="74"/>
                    <a:pt x="927" y="74"/>
                    <a:pt x="927" y="74"/>
                  </a:cubicBezTo>
                  <a:cubicBezTo>
                    <a:pt x="926" y="89"/>
                    <a:pt x="917" y="97"/>
                    <a:pt x="905" y="97"/>
                  </a:cubicBezTo>
                  <a:moveTo>
                    <a:pt x="927" y="4"/>
                  </a:moveTo>
                  <a:cubicBezTo>
                    <a:pt x="927" y="42"/>
                    <a:pt x="927" y="42"/>
                    <a:pt x="927" y="42"/>
                  </a:cubicBezTo>
                  <a:cubicBezTo>
                    <a:pt x="926" y="42"/>
                    <a:pt x="926" y="42"/>
                    <a:pt x="926" y="42"/>
                  </a:cubicBezTo>
                  <a:cubicBezTo>
                    <a:pt x="921" y="35"/>
                    <a:pt x="914" y="31"/>
                    <a:pt x="902" y="31"/>
                  </a:cubicBezTo>
                  <a:cubicBezTo>
                    <a:pt x="884" y="31"/>
                    <a:pt x="868" y="46"/>
                    <a:pt x="868" y="70"/>
                  </a:cubicBezTo>
                  <a:cubicBezTo>
                    <a:pt x="868" y="95"/>
                    <a:pt x="884" y="110"/>
                    <a:pt x="902" y="110"/>
                  </a:cubicBezTo>
                  <a:cubicBezTo>
                    <a:pt x="914" y="110"/>
                    <a:pt x="922" y="106"/>
                    <a:pt x="926" y="99"/>
                  </a:cubicBezTo>
                  <a:cubicBezTo>
                    <a:pt x="927" y="99"/>
                    <a:pt x="927" y="99"/>
                    <a:pt x="927" y="99"/>
                  </a:cubicBezTo>
                  <a:cubicBezTo>
                    <a:pt x="927" y="109"/>
                    <a:pt x="927" y="109"/>
                    <a:pt x="927" y="109"/>
                  </a:cubicBezTo>
                  <a:cubicBezTo>
                    <a:pt x="942" y="109"/>
                    <a:pt x="942" y="109"/>
                    <a:pt x="942" y="109"/>
                  </a:cubicBezTo>
                  <a:cubicBezTo>
                    <a:pt x="942" y="2"/>
                    <a:pt x="942" y="2"/>
                    <a:pt x="942" y="2"/>
                  </a:cubicBezTo>
                  <a:lnTo>
                    <a:pt x="927" y="4"/>
                  </a:lnTo>
                  <a:close/>
                  <a:moveTo>
                    <a:pt x="823" y="44"/>
                  </a:moveTo>
                  <a:cubicBezTo>
                    <a:pt x="834" y="44"/>
                    <a:pt x="841" y="51"/>
                    <a:pt x="842" y="62"/>
                  </a:cubicBezTo>
                  <a:cubicBezTo>
                    <a:pt x="804" y="62"/>
                    <a:pt x="804" y="62"/>
                    <a:pt x="804" y="62"/>
                  </a:cubicBezTo>
                  <a:cubicBezTo>
                    <a:pt x="806" y="50"/>
                    <a:pt x="813" y="44"/>
                    <a:pt x="823" y="44"/>
                  </a:cubicBezTo>
                  <a:moveTo>
                    <a:pt x="824" y="31"/>
                  </a:moveTo>
                  <a:cubicBezTo>
                    <a:pt x="802" y="31"/>
                    <a:pt x="788" y="47"/>
                    <a:pt x="788" y="70"/>
                  </a:cubicBezTo>
                  <a:cubicBezTo>
                    <a:pt x="788" y="95"/>
                    <a:pt x="803" y="110"/>
                    <a:pt x="824" y="110"/>
                  </a:cubicBezTo>
                  <a:cubicBezTo>
                    <a:pt x="840" y="110"/>
                    <a:pt x="852" y="101"/>
                    <a:pt x="855" y="90"/>
                  </a:cubicBezTo>
                  <a:cubicBezTo>
                    <a:pt x="843" y="83"/>
                    <a:pt x="843" y="83"/>
                    <a:pt x="843" y="83"/>
                  </a:cubicBezTo>
                  <a:cubicBezTo>
                    <a:pt x="840" y="93"/>
                    <a:pt x="833" y="97"/>
                    <a:pt x="824" y="97"/>
                  </a:cubicBezTo>
                  <a:cubicBezTo>
                    <a:pt x="812" y="97"/>
                    <a:pt x="804" y="88"/>
                    <a:pt x="803" y="72"/>
                  </a:cubicBezTo>
                  <a:cubicBezTo>
                    <a:pt x="857" y="72"/>
                    <a:pt x="857" y="72"/>
                    <a:pt x="857" y="72"/>
                  </a:cubicBezTo>
                  <a:cubicBezTo>
                    <a:pt x="857" y="69"/>
                    <a:pt x="857" y="69"/>
                    <a:pt x="857" y="69"/>
                  </a:cubicBezTo>
                  <a:cubicBezTo>
                    <a:pt x="858" y="48"/>
                    <a:pt x="845" y="31"/>
                    <a:pt x="824" y="31"/>
                  </a:cubicBezTo>
                  <a:moveTo>
                    <a:pt x="756" y="9"/>
                  </a:moveTo>
                  <a:cubicBezTo>
                    <a:pt x="719" y="74"/>
                    <a:pt x="719" y="74"/>
                    <a:pt x="719" y="74"/>
                  </a:cubicBezTo>
                  <a:cubicBezTo>
                    <a:pt x="683" y="9"/>
                    <a:pt x="683" y="9"/>
                    <a:pt x="683" y="9"/>
                  </a:cubicBezTo>
                  <a:cubicBezTo>
                    <a:pt x="668" y="9"/>
                    <a:pt x="668" y="9"/>
                    <a:pt x="668" y="9"/>
                  </a:cubicBezTo>
                  <a:cubicBezTo>
                    <a:pt x="668" y="109"/>
                    <a:pt x="668" y="109"/>
                    <a:pt x="668" y="109"/>
                  </a:cubicBezTo>
                  <a:cubicBezTo>
                    <a:pt x="684" y="109"/>
                    <a:pt x="684" y="109"/>
                    <a:pt x="684" y="109"/>
                  </a:cubicBezTo>
                  <a:cubicBezTo>
                    <a:pt x="684" y="81"/>
                    <a:pt x="684" y="81"/>
                    <a:pt x="684" y="81"/>
                  </a:cubicBezTo>
                  <a:cubicBezTo>
                    <a:pt x="684" y="42"/>
                    <a:pt x="684" y="42"/>
                    <a:pt x="684" y="42"/>
                  </a:cubicBezTo>
                  <a:cubicBezTo>
                    <a:pt x="714" y="94"/>
                    <a:pt x="714" y="94"/>
                    <a:pt x="714" y="94"/>
                  </a:cubicBezTo>
                  <a:cubicBezTo>
                    <a:pt x="724" y="94"/>
                    <a:pt x="724" y="94"/>
                    <a:pt x="724" y="94"/>
                  </a:cubicBezTo>
                  <a:cubicBezTo>
                    <a:pt x="754" y="42"/>
                    <a:pt x="754" y="42"/>
                    <a:pt x="754" y="42"/>
                  </a:cubicBezTo>
                  <a:cubicBezTo>
                    <a:pt x="754" y="81"/>
                    <a:pt x="754" y="81"/>
                    <a:pt x="754" y="81"/>
                  </a:cubicBezTo>
                  <a:cubicBezTo>
                    <a:pt x="754" y="109"/>
                    <a:pt x="754" y="109"/>
                    <a:pt x="754" y="109"/>
                  </a:cubicBezTo>
                  <a:cubicBezTo>
                    <a:pt x="770" y="109"/>
                    <a:pt x="770" y="109"/>
                    <a:pt x="770" y="109"/>
                  </a:cubicBezTo>
                  <a:cubicBezTo>
                    <a:pt x="770" y="9"/>
                    <a:pt x="770" y="9"/>
                    <a:pt x="770" y="9"/>
                  </a:cubicBezTo>
                  <a:lnTo>
                    <a:pt x="756" y="9"/>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84896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584960" y="6388155"/>
            <a:ext cx="9022080" cy="360000"/>
          </a:xfrm>
          <a:prstGeom prst="rect">
            <a:avLst/>
          </a:prstGeom>
        </p:spPr>
        <p:txBody>
          <a:bodyPr/>
          <a:lstStyle/>
          <a:p>
            <a:r>
              <a:rPr lang="en-GB"/>
              <a:t>https://medblogs.dundee.ac.uk</a:t>
            </a:r>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2" name="Title 1"/>
          <p:cNvSpPr>
            <a:spLocks noGrp="1"/>
          </p:cNvSpPr>
          <p:nvPr>
            <p:ph type="ctrTitle"/>
          </p:nvPr>
        </p:nvSpPr>
        <p:spPr>
          <a:xfrm>
            <a:off x="3672562" y="2648933"/>
            <a:ext cx="4806420" cy="2733773"/>
          </a:xfrm>
        </p:spPr>
        <p:txBody>
          <a:bodyPr tIns="0" bIns="0" anchor="t" anchorCtr="0">
            <a:normAutofit/>
          </a:bodyPr>
          <a:lstStyle>
            <a:lvl1pPr algn="l">
              <a:defRPr sz="2800"/>
            </a:lvl1pPr>
          </a:lstStyle>
          <a:p>
            <a:r>
              <a:rPr lang="en-US"/>
              <a:t>Click to edit Master title style</a:t>
            </a:r>
            <a:endParaRPr lang="en-US" dirty="0"/>
          </a:p>
        </p:txBody>
      </p:sp>
      <p:sp>
        <p:nvSpPr>
          <p:cNvPr id="22" name="Picture Placeholder 21"/>
          <p:cNvSpPr>
            <a:spLocks noGrp="1" noChangeAspect="1"/>
          </p:cNvSpPr>
          <p:nvPr>
            <p:ph type="pic" sz="quarter" idx="13"/>
          </p:nvPr>
        </p:nvSpPr>
        <p:spPr>
          <a:xfrm>
            <a:off x="516467" y="1593850"/>
            <a:ext cx="11675533" cy="4686300"/>
          </a:xfrm>
          <a:custGeom>
            <a:avLst/>
            <a:gdLst>
              <a:gd name="connsiteX0" fmla="*/ 2082800 w 8756650"/>
              <a:gd name="connsiteY0" fmla="*/ 692843 h 4686300"/>
              <a:gd name="connsiteX1" fmla="*/ 2082800 w 8756650"/>
              <a:gd name="connsiteY1" fmla="*/ 4120573 h 4686300"/>
              <a:gd name="connsiteX2" fmla="*/ 6276975 w 8756650"/>
              <a:gd name="connsiteY2" fmla="*/ 4120573 h 4686300"/>
              <a:gd name="connsiteX3" fmla="*/ 6276975 w 8756650"/>
              <a:gd name="connsiteY3" fmla="*/ 692843 h 4686300"/>
              <a:gd name="connsiteX4" fmla="*/ 0 w 8756650"/>
              <a:gd name="connsiteY4" fmla="*/ 0 h 4686300"/>
              <a:gd name="connsiteX5" fmla="*/ 8756650 w 8756650"/>
              <a:gd name="connsiteY5" fmla="*/ 0 h 4686300"/>
              <a:gd name="connsiteX6" fmla="*/ 8756650 w 8756650"/>
              <a:gd name="connsiteY6" fmla="*/ 4686300 h 4686300"/>
              <a:gd name="connsiteX7" fmla="*/ 0 w 8756650"/>
              <a:gd name="connsiteY7" fmla="*/ 4686300 h 468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56650" h="4686300">
                <a:moveTo>
                  <a:pt x="2082800" y="692843"/>
                </a:moveTo>
                <a:lnTo>
                  <a:pt x="2082800" y="4120573"/>
                </a:lnTo>
                <a:lnTo>
                  <a:pt x="6276975" y="4120573"/>
                </a:lnTo>
                <a:lnTo>
                  <a:pt x="6276975" y="692843"/>
                </a:lnTo>
                <a:close/>
                <a:moveTo>
                  <a:pt x="0" y="0"/>
                </a:moveTo>
                <a:lnTo>
                  <a:pt x="8756650" y="0"/>
                </a:lnTo>
                <a:lnTo>
                  <a:pt x="8756650" y="4686300"/>
                </a:lnTo>
                <a:lnTo>
                  <a:pt x="0" y="4686300"/>
                </a:lnTo>
                <a:close/>
              </a:path>
            </a:pathLst>
          </a:custGeom>
        </p:spPr>
        <p:txBody>
          <a:bodyPr wrap="square">
            <a:noAutofit/>
          </a:bodyPr>
          <a:lstStyle/>
          <a:p>
            <a:r>
              <a:rPr lang="en-US"/>
              <a:t>Click icon to add picture</a:t>
            </a:r>
            <a:endParaRPr lang="en-GB"/>
          </a:p>
        </p:txBody>
      </p:sp>
      <p:sp>
        <p:nvSpPr>
          <p:cNvPr id="7" name="TextBox 6"/>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chemeClr val="accent1"/>
                </a:solidFill>
                <a:latin typeface="+mn-lt"/>
                <a:ea typeface="+mn-ea"/>
                <a:cs typeface="+mn-cs"/>
              </a:rPr>
              <a:t>dundee.ac.uk</a:t>
            </a:r>
          </a:p>
        </p:txBody>
      </p:sp>
      <p:sp>
        <p:nvSpPr>
          <p:cNvPr id="8"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 name="TextBox 8"/>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accent1"/>
                </a:solidFill>
                <a:latin typeface="+mn-lt"/>
                <a:ea typeface="+mn-ea"/>
                <a:cs typeface="+mn-cs"/>
              </a:rPr>
              <a:t>Page</a:t>
            </a:r>
          </a:p>
        </p:txBody>
      </p:sp>
    </p:spTree>
    <p:extLst>
      <p:ext uri="{BB962C8B-B14F-4D97-AF65-F5344CB8AC3E}">
        <p14:creationId xmlns:p14="http://schemas.microsoft.com/office/powerpoint/2010/main" val="238034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516467" y="1593851"/>
            <a:ext cx="11159067" cy="4686299"/>
          </a:xfrm>
        </p:spPr>
        <p:txBody>
          <a:bodyPr/>
          <a:lstStyle>
            <a:lvl1pPr>
              <a:lnSpc>
                <a:spcPct val="100000"/>
              </a:lnSpc>
              <a:spcBef>
                <a:spcPts val="600"/>
              </a:spcBef>
              <a:spcAft>
                <a:spcPts val="400"/>
              </a:spcAft>
              <a:defRPr/>
            </a:lvl1pPr>
            <a:lvl2pPr>
              <a:lnSpc>
                <a:spcPct val="100000"/>
              </a:lnSpc>
              <a:spcBef>
                <a:spcPts val="600"/>
              </a:spcBef>
              <a:spcAft>
                <a:spcPts val="400"/>
              </a:spcAft>
              <a:defRPr/>
            </a:lvl2pPr>
            <a:lvl3pPr>
              <a:lnSpc>
                <a:spcPct val="100000"/>
              </a:lnSpc>
              <a:spcBef>
                <a:spcPts val="600"/>
              </a:spcBef>
              <a:spcAft>
                <a:spcPts val="400"/>
              </a:spcAft>
              <a:defRPr/>
            </a:lvl3pPr>
            <a:lvl4pPr>
              <a:lnSpc>
                <a:spcPct val="100000"/>
              </a:lnSpc>
              <a:spcBef>
                <a:spcPts val="600"/>
              </a:spcBef>
              <a:spcAft>
                <a:spcPts val="400"/>
              </a:spcAft>
              <a:defRPr/>
            </a:lvl4pPr>
            <a:lvl5pPr>
              <a:lnSpc>
                <a:spcPct val="100000"/>
              </a:lnSpc>
              <a:spcBef>
                <a:spcPts val="60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Tree>
    <p:extLst>
      <p:ext uri="{BB962C8B-B14F-4D97-AF65-F5344CB8AC3E}">
        <p14:creationId xmlns:p14="http://schemas.microsoft.com/office/powerpoint/2010/main" val="87943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arge image with text box split (R/L)">
    <p:bg>
      <p:bgPr>
        <a:solidFill>
          <a:srgbClr val="FFFAF4"/>
        </a:solidFill>
        <a:effectLst/>
      </p:bgPr>
    </p:bg>
    <p:spTree>
      <p:nvGrpSpPr>
        <p:cNvPr id="1" name=""/>
        <p:cNvGrpSpPr/>
        <p:nvPr/>
      </p:nvGrpSpPr>
      <p:grpSpPr>
        <a:xfrm>
          <a:off x="0" y="0"/>
          <a:ext cx="0" cy="0"/>
          <a:chOff x="0" y="0"/>
          <a:chExt cx="0" cy="0"/>
        </a:xfrm>
      </p:grpSpPr>
      <p:sp>
        <p:nvSpPr>
          <p:cNvPr id="13" name="Picture Placeholder 7"/>
          <p:cNvSpPr>
            <a:spLocks noGrp="1"/>
          </p:cNvSpPr>
          <p:nvPr>
            <p:ph type="pic" sz="quarter" idx="10" hasCustomPrompt="1"/>
          </p:nvPr>
        </p:nvSpPr>
        <p:spPr>
          <a:xfrm>
            <a:off x="6799561" y="0"/>
            <a:ext cx="5392438" cy="6858000"/>
          </a:xfrm>
        </p:spPr>
        <p:txBody>
          <a:bodyPr anchor="t" anchorCtr="1"/>
          <a:lstStyle/>
          <a:p>
            <a:r>
              <a:rPr lang="en-US" dirty="0"/>
              <a:t>Click to add a photo</a:t>
            </a:r>
          </a:p>
        </p:txBody>
      </p:sp>
      <p:sp>
        <p:nvSpPr>
          <p:cNvPr id="2" name="Rectangle 1"/>
          <p:cNvSpPr/>
          <p:nvPr userDrawn="1"/>
        </p:nvSpPr>
        <p:spPr>
          <a:xfrm>
            <a:off x="-1" y="0"/>
            <a:ext cx="6799562" cy="6858000"/>
          </a:xfrm>
          <a:prstGeom prst="rect">
            <a:avLst/>
          </a:prstGeom>
          <a:solidFill>
            <a:srgbClr val="FFFA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5" name="Content Placeholder 9"/>
          <p:cNvSpPr>
            <a:spLocks noGrp="1"/>
          </p:cNvSpPr>
          <p:nvPr>
            <p:ph sz="quarter" idx="14"/>
          </p:nvPr>
        </p:nvSpPr>
        <p:spPr>
          <a:xfrm>
            <a:off x="721895" y="2138184"/>
            <a:ext cx="5445149" cy="3547596"/>
          </a:xfrm>
        </p:spPr>
        <p:txBody>
          <a:bodyPr/>
          <a:lstStyle/>
          <a:p>
            <a:pPr lvl="0"/>
            <a:r>
              <a:rPr lang="en-US"/>
              <a:t>Click to edit Master text styles</a:t>
            </a:r>
          </a:p>
        </p:txBody>
      </p:sp>
      <p:sp>
        <p:nvSpPr>
          <p:cNvPr id="3" name="Title 2"/>
          <p:cNvSpPr>
            <a:spLocks noGrp="1"/>
          </p:cNvSpPr>
          <p:nvPr>
            <p:ph type="title"/>
          </p:nvPr>
        </p:nvSpPr>
        <p:spPr>
          <a:xfrm>
            <a:off x="721895" y="725538"/>
            <a:ext cx="5445149" cy="1013885"/>
          </a:xfrm>
        </p:spPr>
        <p:txBody>
          <a:bodyPr anchor="t">
            <a:normAutofit/>
          </a:bodyPr>
          <a:lstStyle>
            <a:lvl1pPr>
              <a:defRPr sz="3600"/>
            </a:lvl1pPr>
          </a:lstStyle>
          <a:p>
            <a:r>
              <a:rPr lang="en-US" dirty="0"/>
              <a:t>Click to edit Master title style</a:t>
            </a:r>
          </a:p>
        </p:txBody>
      </p:sp>
      <p:sp>
        <p:nvSpPr>
          <p:cNvPr id="7" name="Freeform 5">
            <a:extLst>
              <a:ext uri="{FF2B5EF4-FFF2-40B4-BE49-F238E27FC236}">
                <a16:creationId xmlns:a16="http://schemas.microsoft.com/office/drawing/2014/main" id="{91D2A9A9-DF80-3246-A064-B5AAB4B521B7}"/>
              </a:ext>
            </a:extLst>
          </p:cNvPr>
          <p:cNvSpPr>
            <a:spLocks noEditPoints="1"/>
          </p:cNvSpPr>
          <p:nvPr userDrawn="1"/>
        </p:nvSpPr>
        <p:spPr bwMode="auto">
          <a:xfrm>
            <a:off x="391885" y="5927231"/>
            <a:ext cx="433137" cy="586518"/>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Tree>
    <p:extLst>
      <p:ext uri="{BB962C8B-B14F-4D97-AF65-F5344CB8AC3E}">
        <p14:creationId xmlns:p14="http://schemas.microsoft.com/office/powerpoint/2010/main" val="3611882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arge image with text box split (L/R)">
    <p:bg>
      <p:bgPr>
        <a:solidFill>
          <a:srgbClr val="FFFAF4"/>
        </a:solidFill>
        <a:effectLst/>
      </p:bgPr>
    </p:bg>
    <p:spTree>
      <p:nvGrpSpPr>
        <p:cNvPr id="1" name=""/>
        <p:cNvGrpSpPr/>
        <p:nvPr/>
      </p:nvGrpSpPr>
      <p:grpSpPr>
        <a:xfrm>
          <a:off x="0" y="0"/>
          <a:ext cx="0" cy="0"/>
          <a:chOff x="0" y="0"/>
          <a:chExt cx="0" cy="0"/>
        </a:xfrm>
      </p:grpSpPr>
      <p:sp>
        <p:nvSpPr>
          <p:cNvPr id="13" name="Picture Placeholder 7"/>
          <p:cNvSpPr>
            <a:spLocks noGrp="1"/>
          </p:cNvSpPr>
          <p:nvPr>
            <p:ph type="pic" sz="quarter" idx="10" hasCustomPrompt="1"/>
          </p:nvPr>
        </p:nvSpPr>
        <p:spPr>
          <a:xfrm>
            <a:off x="1" y="0"/>
            <a:ext cx="5391600" cy="6858000"/>
          </a:xfrm>
        </p:spPr>
        <p:txBody>
          <a:bodyPr anchor="t" anchorCtr="1"/>
          <a:lstStyle/>
          <a:p>
            <a:r>
              <a:rPr lang="en-US" dirty="0"/>
              <a:t>Click to add a photo</a:t>
            </a:r>
          </a:p>
        </p:txBody>
      </p:sp>
      <p:sp>
        <p:nvSpPr>
          <p:cNvPr id="8" name="Rectangle 7">
            <a:extLst>
              <a:ext uri="{FF2B5EF4-FFF2-40B4-BE49-F238E27FC236}">
                <a16:creationId xmlns:a16="http://schemas.microsoft.com/office/drawing/2014/main" id="{3352AA00-960E-234D-95A8-3F8F5A0BFAB9}"/>
              </a:ext>
            </a:extLst>
          </p:cNvPr>
          <p:cNvSpPr/>
          <p:nvPr userDrawn="1"/>
        </p:nvSpPr>
        <p:spPr>
          <a:xfrm>
            <a:off x="5391600" y="0"/>
            <a:ext cx="6800400" cy="6858000"/>
          </a:xfrm>
          <a:prstGeom prst="rect">
            <a:avLst/>
          </a:prstGeom>
          <a:solidFill>
            <a:srgbClr val="FFFA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9" name="Content Placeholder 9">
            <a:extLst>
              <a:ext uri="{FF2B5EF4-FFF2-40B4-BE49-F238E27FC236}">
                <a16:creationId xmlns:a16="http://schemas.microsoft.com/office/drawing/2014/main" id="{4D2C15E7-02F1-354D-A0A3-34DB43508D9F}"/>
              </a:ext>
            </a:extLst>
          </p:cNvPr>
          <p:cNvSpPr>
            <a:spLocks noGrp="1"/>
          </p:cNvSpPr>
          <p:nvPr>
            <p:ph sz="quarter" idx="14"/>
          </p:nvPr>
        </p:nvSpPr>
        <p:spPr>
          <a:xfrm>
            <a:off x="6113187" y="2138184"/>
            <a:ext cx="5430254" cy="3547596"/>
          </a:xfrm>
        </p:spPr>
        <p:txBody>
          <a:bodyPr/>
          <a:lstStyle/>
          <a:p>
            <a:pPr lvl="0"/>
            <a:r>
              <a:rPr lang="en-US" dirty="0"/>
              <a:t>Click to edit Master text styles</a:t>
            </a:r>
          </a:p>
        </p:txBody>
      </p:sp>
      <p:sp>
        <p:nvSpPr>
          <p:cNvPr id="10" name="Title 2">
            <a:extLst>
              <a:ext uri="{FF2B5EF4-FFF2-40B4-BE49-F238E27FC236}">
                <a16:creationId xmlns:a16="http://schemas.microsoft.com/office/drawing/2014/main" id="{5FA05FAE-80AA-DD4B-9F5C-0C7250A7E146}"/>
              </a:ext>
            </a:extLst>
          </p:cNvPr>
          <p:cNvSpPr>
            <a:spLocks noGrp="1"/>
          </p:cNvSpPr>
          <p:nvPr>
            <p:ph type="title"/>
          </p:nvPr>
        </p:nvSpPr>
        <p:spPr>
          <a:xfrm>
            <a:off x="6113187" y="725538"/>
            <a:ext cx="5430254" cy="1013885"/>
          </a:xfrm>
        </p:spPr>
        <p:txBody>
          <a:bodyPr anchor="t">
            <a:normAutofit/>
          </a:bodyPr>
          <a:lstStyle>
            <a:lvl1pPr>
              <a:defRPr sz="3600"/>
            </a:lvl1pPr>
          </a:lstStyle>
          <a:p>
            <a:r>
              <a:rPr lang="en-US" dirty="0"/>
              <a:t>Click to edit Master title style</a:t>
            </a:r>
          </a:p>
        </p:txBody>
      </p:sp>
      <p:sp>
        <p:nvSpPr>
          <p:cNvPr id="11" name="Freeform 5">
            <a:extLst>
              <a:ext uri="{FF2B5EF4-FFF2-40B4-BE49-F238E27FC236}">
                <a16:creationId xmlns:a16="http://schemas.microsoft.com/office/drawing/2014/main" id="{4F863792-8C1C-4E46-995B-DA99384F1B93}"/>
              </a:ext>
            </a:extLst>
          </p:cNvPr>
          <p:cNvSpPr>
            <a:spLocks noEditPoints="1"/>
          </p:cNvSpPr>
          <p:nvPr userDrawn="1"/>
        </p:nvSpPr>
        <p:spPr bwMode="auto">
          <a:xfrm>
            <a:off x="11388749" y="5927231"/>
            <a:ext cx="433137" cy="586518"/>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Tree>
    <p:extLst>
      <p:ext uri="{BB962C8B-B14F-4D97-AF65-F5344CB8AC3E}">
        <p14:creationId xmlns:p14="http://schemas.microsoft.com/office/powerpoint/2010/main" val="34414619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16467" y="1593851"/>
            <a:ext cx="5324573"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50960" y="1593851"/>
            <a:ext cx="5324573"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E89BC60F-F4BF-4EE8-9F02-8A0093F1814F}" type="slidenum">
              <a:rPr lang="en-GB" smtClean="0"/>
              <a:t>‹#›</a:t>
            </a:fld>
            <a:endParaRPr lang="en-GB"/>
          </a:p>
        </p:txBody>
      </p:sp>
    </p:spTree>
    <p:extLst>
      <p:ext uri="{BB962C8B-B14F-4D97-AF65-F5344CB8AC3E}">
        <p14:creationId xmlns:p14="http://schemas.microsoft.com/office/powerpoint/2010/main" val="2034158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ultiple Cont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16467" y="1593851"/>
            <a:ext cx="5324573"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E89BC60F-F4BF-4EE8-9F02-8A0093F1814F}" type="slidenum">
              <a:rPr lang="en-GB" smtClean="0"/>
              <a:t>‹#›</a:t>
            </a:fld>
            <a:endParaRPr lang="en-GB"/>
          </a:p>
        </p:txBody>
      </p:sp>
      <p:sp>
        <p:nvSpPr>
          <p:cNvPr id="10" name="Content Placeholder 9"/>
          <p:cNvSpPr>
            <a:spLocks noGrp="1"/>
          </p:cNvSpPr>
          <p:nvPr>
            <p:ph sz="quarter" idx="13"/>
          </p:nvPr>
        </p:nvSpPr>
        <p:spPr>
          <a:xfrm>
            <a:off x="6350000" y="1593851"/>
            <a:ext cx="5325533" cy="2503021"/>
          </a:xfrm>
        </p:spPr>
        <p:txBody>
          <a:bodyPr/>
          <a:lstStyle/>
          <a:p>
            <a:pPr lvl="0"/>
            <a:r>
              <a:rPr lang="en-US"/>
              <a:t>Edit Master text styles</a:t>
            </a:r>
          </a:p>
        </p:txBody>
      </p:sp>
      <p:sp>
        <p:nvSpPr>
          <p:cNvPr id="11" name="Content Placeholder 9"/>
          <p:cNvSpPr>
            <a:spLocks noGrp="1"/>
          </p:cNvSpPr>
          <p:nvPr>
            <p:ph sz="quarter" idx="14"/>
          </p:nvPr>
        </p:nvSpPr>
        <p:spPr>
          <a:xfrm>
            <a:off x="6350001" y="4345841"/>
            <a:ext cx="2483224" cy="1856523"/>
          </a:xfrm>
        </p:spPr>
        <p:txBody>
          <a:bodyPr/>
          <a:lstStyle/>
          <a:p>
            <a:pPr lvl="0"/>
            <a:r>
              <a:rPr lang="en-US"/>
              <a:t>Edit Master text styles</a:t>
            </a:r>
          </a:p>
        </p:txBody>
      </p:sp>
      <p:sp>
        <p:nvSpPr>
          <p:cNvPr id="13" name="Content Placeholder 9"/>
          <p:cNvSpPr>
            <a:spLocks noGrp="1"/>
          </p:cNvSpPr>
          <p:nvPr>
            <p:ph sz="quarter" idx="15"/>
          </p:nvPr>
        </p:nvSpPr>
        <p:spPr>
          <a:xfrm>
            <a:off x="9192309" y="4345841"/>
            <a:ext cx="2483224" cy="1856523"/>
          </a:xfrm>
        </p:spPr>
        <p:txBody>
          <a:bodyPr/>
          <a:lstStyle/>
          <a:p>
            <a:pPr lvl="0"/>
            <a:r>
              <a:rPr lang="en-US"/>
              <a:t>Edit Master text styles</a:t>
            </a:r>
          </a:p>
        </p:txBody>
      </p:sp>
    </p:spTree>
    <p:extLst>
      <p:ext uri="{BB962C8B-B14F-4D97-AF65-F5344CB8AC3E}">
        <p14:creationId xmlns:p14="http://schemas.microsoft.com/office/powerpoint/2010/main" val="854777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ltiple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E89BC60F-F4BF-4EE8-9F02-8A0093F1814F}" type="slidenum">
              <a:rPr lang="en-GB" smtClean="0"/>
              <a:t>‹#›</a:t>
            </a:fld>
            <a:endParaRPr lang="en-GB"/>
          </a:p>
        </p:txBody>
      </p:sp>
      <p:sp>
        <p:nvSpPr>
          <p:cNvPr id="10" name="Content Placeholder 9"/>
          <p:cNvSpPr>
            <a:spLocks noGrp="1"/>
          </p:cNvSpPr>
          <p:nvPr>
            <p:ph sz="quarter" idx="13"/>
          </p:nvPr>
        </p:nvSpPr>
        <p:spPr>
          <a:xfrm>
            <a:off x="516467" y="1593851"/>
            <a:ext cx="5325533" cy="2503021"/>
          </a:xfrm>
        </p:spPr>
        <p:txBody>
          <a:bodyPr/>
          <a:lstStyle/>
          <a:p>
            <a:pPr lvl="0"/>
            <a:r>
              <a:rPr lang="en-US"/>
              <a:t>Edit Master text styles</a:t>
            </a:r>
          </a:p>
        </p:txBody>
      </p:sp>
      <p:sp>
        <p:nvSpPr>
          <p:cNvPr id="11" name="Content Placeholder 9"/>
          <p:cNvSpPr>
            <a:spLocks noGrp="1"/>
          </p:cNvSpPr>
          <p:nvPr>
            <p:ph sz="quarter" idx="14"/>
          </p:nvPr>
        </p:nvSpPr>
        <p:spPr>
          <a:xfrm>
            <a:off x="516468" y="4345841"/>
            <a:ext cx="2483224" cy="1856523"/>
          </a:xfrm>
        </p:spPr>
        <p:txBody>
          <a:bodyPr/>
          <a:lstStyle/>
          <a:p>
            <a:pPr lvl="0"/>
            <a:r>
              <a:rPr lang="en-US"/>
              <a:t>Edit Master text styles</a:t>
            </a:r>
          </a:p>
        </p:txBody>
      </p:sp>
      <p:sp>
        <p:nvSpPr>
          <p:cNvPr id="13" name="Content Placeholder 9"/>
          <p:cNvSpPr>
            <a:spLocks noGrp="1"/>
          </p:cNvSpPr>
          <p:nvPr>
            <p:ph sz="quarter" idx="15"/>
          </p:nvPr>
        </p:nvSpPr>
        <p:spPr>
          <a:xfrm>
            <a:off x="3358776" y="4345841"/>
            <a:ext cx="2483224" cy="1856523"/>
          </a:xfrm>
        </p:spPr>
        <p:txBody>
          <a:bodyPr/>
          <a:lstStyle/>
          <a:p>
            <a:pPr lvl="0"/>
            <a:r>
              <a:rPr lang="en-US"/>
              <a:t>Edit Master text styles</a:t>
            </a:r>
          </a:p>
        </p:txBody>
      </p:sp>
      <p:sp>
        <p:nvSpPr>
          <p:cNvPr id="9" name="Content Placeholder 3"/>
          <p:cNvSpPr>
            <a:spLocks noGrp="1"/>
          </p:cNvSpPr>
          <p:nvPr>
            <p:ph sz="half" idx="2" hasCustomPrompt="1"/>
          </p:nvPr>
        </p:nvSpPr>
        <p:spPr>
          <a:xfrm>
            <a:off x="6350960" y="1593851"/>
            <a:ext cx="5324573"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164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6.xml"/><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AF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6467" y="374903"/>
            <a:ext cx="10529485" cy="1055311"/>
          </a:xfrm>
          <a:prstGeom prst="rect">
            <a:avLst/>
          </a:prstGeom>
        </p:spPr>
        <p:txBody>
          <a:bodyPr vert="horz" lIns="0" tIns="45720" rIns="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6467" y="1593851"/>
            <a:ext cx="11159067" cy="4608513"/>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521440" y="6386512"/>
            <a:ext cx="345440" cy="360000"/>
          </a:xfrm>
          <a:prstGeom prst="rect">
            <a:avLst/>
          </a:prstGeom>
        </p:spPr>
        <p:txBody>
          <a:bodyPr vert="horz" lIns="0" tIns="0" rIns="0" bIns="0" rtlCol="0" anchor="ctr"/>
          <a:lstStyle>
            <a:lvl1pPr algn="l">
              <a:defRPr sz="1000" b="1">
                <a:solidFill>
                  <a:schemeClr val="accent1"/>
                </a:solidFill>
              </a:defRPr>
            </a:lvl1pPr>
          </a:lstStyle>
          <a:p>
            <a:fld id="{E89BC60F-F4BF-4EE8-9F02-8A0093F1814F}" type="slidenum">
              <a:rPr lang="en-GB" smtClean="0"/>
              <a:pPr/>
              <a:t>‹#›</a:t>
            </a:fld>
            <a:endParaRPr lang="en-GB" dirty="0"/>
          </a:p>
        </p:txBody>
      </p:sp>
      <p:sp>
        <p:nvSpPr>
          <p:cNvPr id="10" name="TextBox 9"/>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rgbClr val="4365E2"/>
                </a:solidFill>
                <a:latin typeface="+mn-lt"/>
                <a:ea typeface="+mn-ea"/>
                <a:cs typeface="+mn-cs"/>
              </a:rPr>
              <a:t>Page</a:t>
            </a:r>
          </a:p>
        </p:txBody>
      </p:sp>
      <p:sp>
        <p:nvSpPr>
          <p:cNvPr id="11" name="TextBox 10"/>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rgbClr val="4365E2"/>
                </a:solidFill>
                <a:latin typeface="+mn-lt"/>
                <a:ea typeface="+mn-ea"/>
                <a:cs typeface="+mn-cs"/>
              </a:rPr>
              <a:t>dundee.ac.uk</a:t>
            </a:r>
          </a:p>
        </p:txBody>
      </p:sp>
      <p:cxnSp>
        <p:nvCxnSpPr>
          <p:cNvPr id="12" name="Straight Connector 11"/>
          <p:cNvCxnSpPr/>
          <p:nvPr userDrawn="1"/>
        </p:nvCxnSpPr>
        <p:spPr>
          <a:xfrm>
            <a:off x="508456" y="6285984"/>
            <a:ext cx="11175088"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Tree>
    <p:extLst>
      <p:ext uri="{BB962C8B-B14F-4D97-AF65-F5344CB8AC3E}">
        <p14:creationId xmlns:p14="http://schemas.microsoft.com/office/powerpoint/2010/main" val="1679055606"/>
      </p:ext>
    </p:extLst>
  </p:cSld>
  <p:clrMap bg1="lt1" tx1="dk1" bg2="lt2" tx2="dk2" accent1="accent1" accent2="accent2" accent3="accent3" accent4="accent4" accent5="accent5" accent6="accent6" hlink="hlink" folHlink="folHlink"/>
  <p:sldLayoutIdLst>
    <p:sldLayoutId id="2147483661" r:id="rId1"/>
    <p:sldLayoutId id="2147483689" r:id="rId2"/>
    <p:sldLayoutId id="2147483668" r:id="rId3"/>
    <p:sldLayoutId id="2147483662" r:id="rId4"/>
    <p:sldLayoutId id="2147483697" r:id="rId5"/>
    <p:sldLayoutId id="2147483698" r:id="rId6"/>
    <p:sldLayoutId id="2147483664" r:id="rId7"/>
    <p:sldLayoutId id="2147483680" r:id="rId8"/>
    <p:sldLayoutId id="2147483681" r:id="rId9"/>
    <p:sldLayoutId id="2147483682" r:id="rId10"/>
    <p:sldLayoutId id="2147483666" r:id="rId11"/>
    <p:sldLayoutId id="2147483667" r:id="rId12"/>
    <p:sldLayoutId id="2147483683" r:id="rId13"/>
    <p:sldLayoutId id="2147483671" r:id="rId14"/>
    <p:sldLayoutId id="2147483696"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0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600"/>
        </a:spcBef>
        <a:spcAft>
          <a:spcPts val="400"/>
        </a:spcAft>
        <a:buClr>
          <a:schemeClr val="tx1"/>
        </a:buClr>
        <a:buFont typeface="Calibri" panose="020F0502020204030204" pitchFamily="34" charset="0"/>
        <a:buNone/>
        <a:defRPr sz="2000" kern="1200" baseline="0">
          <a:solidFill>
            <a:schemeClr val="tx1"/>
          </a:solidFill>
          <a:latin typeface="+mn-lt"/>
          <a:ea typeface="+mn-ea"/>
          <a:cs typeface="+mn-cs"/>
        </a:defRPr>
      </a:lvl1pPr>
      <a:lvl2pPr marL="357188" indent="-357188"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2000" kern="1200">
          <a:solidFill>
            <a:schemeClr val="tx1"/>
          </a:solidFill>
          <a:latin typeface="+mn-lt"/>
          <a:ea typeface="+mn-ea"/>
          <a:cs typeface="+mn-cs"/>
        </a:defRPr>
      </a:lvl2pPr>
      <a:lvl3pPr marL="712788"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800" kern="1200">
          <a:solidFill>
            <a:schemeClr val="tx1"/>
          </a:solidFill>
          <a:latin typeface="+mn-lt"/>
          <a:ea typeface="+mn-ea"/>
          <a:cs typeface="+mn-cs"/>
        </a:defRPr>
      </a:lvl3pPr>
      <a:lvl4pPr marL="1079500" indent="-366713"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chemeClr val="tx1"/>
          </a:solidFill>
          <a:latin typeface="+mn-lt"/>
          <a:ea typeface="+mn-ea"/>
          <a:cs typeface="+mn-cs"/>
        </a:defRPr>
      </a:lvl4pPr>
      <a:lvl5pPr marL="1435100"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360" userDrawn="1">
          <p15:clr>
            <a:srgbClr val="F26B43"/>
          </p15:clr>
        </p15:guide>
        <p15:guide id="4" pos="325" userDrawn="1">
          <p15:clr>
            <a:srgbClr val="F26B43"/>
          </p15:clr>
        </p15:guide>
        <p15:guide id="5" pos="7355" userDrawn="1">
          <p15:clr>
            <a:srgbClr val="F26B43"/>
          </p15:clr>
        </p15:guide>
        <p15:guide id="6" orient="horz" pos="1004" userDrawn="1">
          <p15:clr>
            <a:srgbClr val="F26B43"/>
          </p15:clr>
        </p15:guide>
        <p15:guide id="13" pos="3840" userDrawn="1">
          <p15:clr>
            <a:srgbClr val="F26B43"/>
          </p15:clr>
        </p15:guide>
        <p15:guide id="14" orient="horz" pos="390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6467" y="374903"/>
            <a:ext cx="10529485" cy="1055311"/>
          </a:xfrm>
          <a:prstGeom prst="rect">
            <a:avLst/>
          </a:prstGeom>
        </p:spPr>
        <p:txBody>
          <a:bodyPr vert="horz" lIns="0" tIns="45720" rIns="0" bIns="45720" rtlCol="0" anchor="ctr">
            <a:normAutofit/>
          </a:bodyPr>
          <a:lstStyle/>
          <a:p>
            <a:r>
              <a:rPr lang="en-US" dirty="0"/>
              <a:t>Click to edit Master title style</a:t>
            </a:r>
          </a:p>
        </p:txBody>
      </p:sp>
      <p:sp>
        <p:nvSpPr>
          <p:cNvPr id="5" name="Footer Placeholder 4"/>
          <p:cNvSpPr>
            <a:spLocks noGrp="1"/>
          </p:cNvSpPr>
          <p:nvPr>
            <p:ph type="ftr" sz="quarter" idx="3"/>
          </p:nvPr>
        </p:nvSpPr>
        <p:spPr>
          <a:xfrm>
            <a:off x="1584960" y="6388155"/>
            <a:ext cx="9022080" cy="360000"/>
          </a:xfrm>
          <a:prstGeom prst="rect">
            <a:avLst/>
          </a:prstGeom>
        </p:spPr>
        <p:txBody>
          <a:bodyPr vert="horz" lIns="0" tIns="0" rIns="0" bIns="0" rtlCol="0" anchor="ctr"/>
          <a:lstStyle>
            <a:lvl1pPr algn="ctr">
              <a:defRPr sz="1000">
                <a:solidFill>
                  <a:schemeClr val="tx1">
                    <a:lumMod val="60000"/>
                    <a:lumOff val="40000"/>
                  </a:schemeClr>
                </a:solidFill>
              </a:defRPr>
            </a:lvl1pPr>
          </a:lstStyle>
          <a:p>
            <a:r>
              <a:rPr lang="en-GB"/>
              <a:t>https://medblogs.dundee.ac.uk</a:t>
            </a:r>
            <a:endParaRPr lang="en-GB" dirty="0"/>
          </a:p>
        </p:txBody>
      </p:sp>
      <p:sp>
        <p:nvSpPr>
          <p:cNvPr id="6" name="Slide Number Placeholder 5"/>
          <p:cNvSpPr>
            <a:spLocks noGrp="1"/>
          </p:cNvSpPr>
          <p:nvPr>
            <p:ph type="sldNum" sz="quarter" idx="4"/>
          </p:nvPr>
        </p:nvSpPr>
        <p:spPr>
          <a:xfrm>
            <a:off x="11521440" y="6386512"/>
            <a:ext cx="345440" cy="360000"/>
          </a:xfrm>
          <a:prstGeom prst="rect">
            <a:avLst/>
          </a:prstGeom>
        </p:spPr>
        <p:txBody>
          <a:bodyPr vert="horz" lIns="0" tIns="0" rIns="0" bIns="0" rtlCol="0" anchor="ctr"/>
          <a:lstStyle>
            <a:lvl1pPr algn="l">
              <a:defRPr sz="1000" b="1">
                <a:solidFill>
                  <a:schemeClr val="tx1"/>
                </a:solidFill>
              </a:defRPr>
            </a:lvl1pPr>
          </a:lstStyle>
          <a:p>
            <a:fld id="{E89BC60F-F4BF-4EE8-9F02-8A0093F1814F}" type="slidenum">
              <a:rPr lang="en-GB" smtClean="0"/>
              <a:pPr/>
              <a:t>‹#›</a:t>
            </a:fld>
            <a:endParaRPr lang="en-GB" dirty="0"/>
          </a:p>
        </p:txBody>
      </p:sp>
      <p:sp>
        <p:nvSpPr>
          <p:cNvPr id="10" name="TextBox 9"/>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tx1"/>
                </a:solidFill>
                <a:latin typeface="+mn-lt"/>
                <a:ea typeface="+mn-ea"/>
                <a:cs typeface="+mn-cs"/>
              </a:rPr>
              <a:t>Page</a:t>
            </a:r>
          </a:p>
        </p:txBody>
      </p:sp>
      <p:cxnSp>
        <p:nvCxnSpPr>
          <p:cNvPr id="12" name="Straight Connector 11"/>
          <p:cNvCxnSpPr/>
          <p:nvPr userDrawn="1"/>
        </p:nvCxnSpPr>
        <p:spPr>
          <a:xfrm>
            <a:off x="508456" y="6285984"/>
            <a:ext cx="11175088"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BF92DF8D-0AC6-F34A-B1A0-AFB124B619E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77340" y="335529"/>
            <a:ext cx="494916" cy="669182"/>
          </a:xfrm>
          <a:prstGeom prst="rect">
            <a:avLst/>
          </a:prstGeom>
        </p:spPr>
      </p:pic>
    </p:spTree>
    <p:extLst>
      <p:ext uri="{BB962C8B-B14F-4D97-AF65-F5344CB8AC3E}">
        <p14:creationId xmlns:p14="http://schemas.microsoft.com/office/powerpoint/2010/main" val="800959015"/>
      </p:ext>
    </p:extLst>
  </p:cSld>
  <p:clrMap bg1="dk1" tx1="lt1" bg2="dk2" tx2="lt2" accent1="accent1" accent2="accent2" accent3="accent3" accent4="accent4" accent5="accent5" accent6="accent6" hlink="hlink" folHlink="folHlink"/>
  <p:sldLayoutIdLst>
    <p:sldLayoutId id="2147483695"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0000"/>
        </a:lnSpc>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600"/>
        </a:spcBef>
        <a:spcAft>
          <a:spcPts val="400"/>
        </a:spcAft>
        <a:buClr>
          <a:schemeClr val="tx1"/>
        </a:buClr>
        <a:buFont typeface="Calibri" panose="020F0502020204030204" pitchFamily="34" charset="0"/>
        <a:buNone/>
        <a:defRPr sz="2000" kern="1200" baseline="0">
          <a:solidFill>
            <a:schemeClr val="tx1"/>
          </a:solidFill>
          <a:latin typeface="+mn-lt"/>
          <a:ea typeface="+mn-ea"/>
          <a:cs typeface="+mn-cs"/>
        </a:defRPr>
      </a:lvl1pPr>
      <a:lvl2pPr marL="357188" indent="-357188"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2000" kern="1200">
          <a:solidFill>
            <a:schemeClr val="tx1"/>
          </a:solidFill>
          <a:latin typeface="+mn-lt"/>
          <a:ea typeface="+mn-ea"/>
          <a:cs typeface="+mn-cs"/>
        </a:defRPr>
      </a:lvl2pPr>
      <a:lvl3pPr marL="712788"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800" kern="1200">
          <a:solidFill>
            <a:schemeClr val="tx1"/>
          </a:solidFill>
          <a:latin typeface="+mn-lt"/>
          <a:ea typeface="+mn-ea"/>
          <a:cs typeface="+mn-cs"/>
        </a:defRPr>
      </a:lvl3pPr>
      <a:lvl4pPr marL="1079500" indent="-366713"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chemeClr val="tx1"/>
          </a:solidFill>
          <a:latin typeface="+mn-lt"/>
          <a:ea typeface="+mn-ea"/>
          <a:cs typeface="+mn-cs"/>
        </a:defRPr>
      </a:lvl4pPr>
      <a:lvl5pPr marL="1435100"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360">
          <p15:clr>
            <a:srgbClr val="F26B43"/>
          </p15:clr>
        </p15:guide>
        <p15:guide id="4" pos="244">
          <p15:clr>
            <a:srgbClr val="F26B43"/>
          </p15:clr>
        </p15:guide>
        <p15:guide id="5" pos="5516">
          <p15:clr>
            <a:srgbClr val="F26B43"/>
          </p15:clr>
        </p15:guide>
        <p15:guide id="6" orient="horz" pos="1004">
          <p15:clr>
            <a:srgbClr val="F26B43"/>
          </p15:clr>
        </p15:guide>
        <p15:guide id="13" pos="2880">
          <p15:clr>
            <a:srgbClr val="F26B43"/>
          </p15:clr>
        </p15:guide>
        <p15:guide id="14" orient="horz" pos="390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slideLayout" Target="../slideLayouts/slideLayout16.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p:txBody>
          <a:bodyPr>
            <a:normAutofit/>
          </a:bodyPr>
          <a:lstStyle/>
          <a:p>
            <a:r>
              <a:rPr lang="en-US" sz="2000" dirty="0"/>
              <a:t>Learning Design and Technology Lead</a:t>
            </a:r>
          </a:p>
        </p:txBody>
      </p:sp>
      <p:sp>
        <p:nvSpPr>
          <p:cNvPr id="8" name="Title 7"/>
          <p:cNvSpPr>
            <a:spLocks noGrp="1"/>
          </p:cNvSpPr>
          <p:nvPr>
            <p:ph type="ctrTitle"/>
          </p:nvPr>
        </p:nvSpPr>
        <p:spPr/>
        <p:txBody>
          <a:bodyPr/>
          <a:lstStyle/>
          <a:p>
            <a:r>
              <a:rPr lang="en-US" dirty="0"/>
              <a:t>My Career Journey</a:t>
            </a:r>
            <a:br>
              <a:rPr lang="en-US" dirty="0"/>
            </a:br>
            <a:r>
              <a:rPr lang="en-US" dirty="0"/>
              <a:t>Stephen Bruce </a:t>
            </a:r>
            <a:br>
              <a:rPr lang="en-US" dirty="0"/>
            </a:br>
            <a:endParaRPr lang="en-US" dirty="0"/>
          </a:p>
        </p:txBody>
      </p:sp>
      <p:sp>
        <p:nvSpPr>
          <p:cNvPr id="11" name="Text Placeholder 10"/>
          <p:cNvSpPr>
            <a:spLocks noGrp="1"/>
          </p:cNvSpPr>
          <p:nvPr>
            <p:ph type="body" sz="quarter" idx="16"/>
          </p:nvPr>
        </p:nvSpPr>
        <p:spPr>
          <a:xfrm>
            <a:off x="3304565" y="4982859"/>
            <a:ext cx="5553296" cy="436335"/>
          </a:xfrm>
        </p:spPr>
        <p:txBody>
          <a:bodyPr>
            <a:normAutofit/>
          </a:bodyPr>
          <a:lstStyle/>
          <a:p>
            <a:r>
              <a:rPr lang="en-US" sz="2000"/>
              <a:t>November </a:t>
            </a:r>
            <a:r>
              <a:rPr lang="en-US" sz="2000" dirty="0"/>
              <a:t>2025</a:t>
            </a:r>
          </a:p>
        </p:txBody>
      </p:sp>
      <p:pic>
        <p:nvPicPr>
          <p:cNvPr id="9" name="Picture Placeholder 8">
            <a:extLst>
              <a:ext uri="{C183D7F6-B498-43B3-948B-1728B52AA6E4}">
                <adec:decorative xmlns:adec="http://schemas.microsoft.com/office/drawing/2017/decorative" val="1"/>
              </a:ext>
            </a:extLst>
          </p:cNvPr>
          <p:cNvPicPr>
            <a:picLocks noGrp="1" noChangeAspect="1"/>
          </p:cNvPicPr>
          <p:nvPr>
            <p:ph type="pic" sz="quarter" idx="21"/>
          </p:nvPr>
        </p:nvPicPr>
        <p:blipFill>
          <a:blip r:embed="rId4">
            <a:extLst>
              <a:ext uri="{28A0092B-C50C-407E-A947-70E740481C1C}">
                <a14:useLocalDpi xmlns:a14="http://schemas.microsoft.com/office/drawing/2010/main" val="0"/>
              </a:ext>
            </a:extLst>
          </a:blip>
          <a:srcRect t="10043" b="10043"/>
          <a:stretch>
            <a:fillRect/>
          </a:stretch>
        </p:blipFill>
        <p:spPr/>
      </p:pic>
      <p:pic>
        <p:nvPicPr>
          <p:cNvPr id="12" name="Picture Placeholder 11">
            <a:extLst>
              <a:ext uri="{C183D7F6-B498-43B3-948B-1728B52AA6E4}">
                <adec:decorative xmlns:adec="http://schemas.microsoft.com/office/drawing/2017/decorative" val="1"/>
              </a:ext>
            </a:extLst>
          </p:cNvPr>
          <p:cNvPicPr>
            <a:picLocks noGrp="1" noChangeAspect="1"/>
          </p:cNvPicPr>
          <p:nvPr>
            <p:ph type="pic" sz="quarter" idx="20"/>
          </p:nvPr>
        </p:nvPicPr>
        <p:blipFill rotWithShape="1">
          <a:blip r:embed="rId5">
            <a:extLst>
              <a:ext uri="{28A0092B-C50C-407E-A947-70E740481C1C}">
                <a14:useLocalDpi xmlns:a14="http://schemas.microsoft.com/office/drawing/2010/main" val="0"/>
              </a:ext>
            </a:extLst>
          </a:blip>
          <a:srcRect t="7925" b="7925"/>
          <a:stretch/>
        </p:blipFill>
        <p:spPr/>
      </p:pic>
      <p:sp>
        <p:nvSpPr>
          <p:cNvPr id="7" name="Slide Number Placeholder 6"/>
          <p:cNvSpPr>
            <a:spLocks noGrp="1"/>
          </p:cNvSpPr>
          <p:nvPr>
            <p:ph type="sldNum" sz="quarter" idx="12"/>
          </p:nvPr>
        </p:nvSpPr>
        <p:spPr/>
        <p:txBody>
          <a:bodyPr/>
          <a:lstStyle/>
          <a:p>
            <a:fld id="{E89BC60F-F4BF-4EE8-9F02-8A0093F1814F}" type="slidenum">
              <a:rPr lang="en-GB" smtClean="0"/>
              <a:pPr/>
              <a:t>1</a:t>
            </a:fld>
            <a:endParaRPr lang="en-GB"/>
          </a:p>
        </p:txBody>
      </p:sp>
      <p:sp>
        <p:nvSpPr>
          <p:cNvPr id="3" name="Text Placeholder 2">
            <a:extLst>
              <a:ext uri="{FF2B5EF4-FFF2-40B4-BE49-F238E27FC236}">
                <a16:creationId xmlns:a16="http://schemas.microsoft.com/office/drawing/2014/main" id="{DA7A1511-3E0F-4AD7-A708-41BE50DD0F7E}"/>
              </a:ext>
            </a:extLst>
          </p:cNvPr>
          <p:cNvSpPr>
            <a:spLocks noGrp="1"/>
          </p:cNvSpPr>
          <p:nvPr>
            <p:ph type="body" sz="quarter" idx="15"/>
          </p:nvPr>
        </p:nvSpPr>
        <p:spPr/>
        <p:txBody>
          <a:bodyPr/>
          <a:lstStyle/>
          <a:p>
            <a:endParaRPr lang="en-GB" dirty="0"/>
          </a:p>
        </p:txBody>
      </p:sp>
    </p:spTree>
    <p:custDataLst>
      <p:tags r:id="rId1"/>
    </p:custDataLst>
    <p:extLst>
      <p:ext uri="{BB962C8B-B14F-4D97-AF65-F5344CB8AC3E}">
        <p14:creationId xmlns:p14="http://schemas.microsoft.com/office/powerpoint/2010/main" val="167089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516467" y="4128674"/>
            <a:ext cx="11159067" cy="612775"/>
          </a:xfrm>
        </p:spPr>
        <p:txBody>
          <a:bodyPr/>
          <a:lstStyle/>
          <a:p>
            <a:r>
              <a:rPr lang="en-GB" dirty="0"/>
              <a:t>dundee.ac.uk</a:t>
            </a:r>
          </a:p>
        </p:txBody>
      </p:sp>
    </p:spTree>
    <p:custDataLst>
      <p:tags r:id="rId1"/>
    </p:custDataLst>
    <p:extLst>
      <p:ext uri="{BB962C8B-B14F-4D97-AF65-F5344CB8AC3E}">
        <p14:creationId xmlns:p14="http://schemas.microsoft.com/office/powerpoint/2010/main" val="180159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89BC60F-F4BF-4EE8-9F02-8A0093F1814F}" type="slidenum">
              <a:rPr lang="en-GB" smtClean="0"/>
              <a:t>2</a:t>
            </a:fld>
            <a:endParaRPr lang="en-GB" dirty="0"/>
          </a:p>
        </p:txBody>
      </p:sp>
      <p:sp>
        <p:nvSpPr>
          <p:cNvPr id="6" name="Title 5"/>
          <p:cNvSpPr>
            <a:spLocks noGrp="1"/>
          </p:cNvSpPr>
          <p:nvPr>
            <p:ph type="title"/>
          </p:nvPr>
        </p:nvSpPr>
        <p:spPr/>
        <p:txBody>
          <a:bodyPr>
            <a:normAutofit/>
          </a:bodyPr>
          <a:lstStyle/>
          <a:p>
            <a:r>
              <a:rPr lang="en-GB" dirty="0"/>
              <a:t>Technologies</a:t>
            </a:r>
          </a:p>
        </p:txBody>
      </p:sp>
      <p:sp>
        <p:nvSpPr>
          <p:cNvPr id="7" name="Content Placeholder 6"/>
          <p:cNvSpPr>
            <a:spLocks noGrp="1"/>
          </p:cNvSpPr>
          <p:nvPr>
            <p:ph idx="1"/>
          </p:nvPr>
        </p:nvSpPr>
        <p:spPr/>
        <p:txBody>
          <a:bodyPr/>
          <a:lstStyle/>
          <a:p>
            <a:endParaRPr lang="en-GB" dirty="0"/>
          </a:p>
          <a:p>
            <a:r>
              <a:rPr lang="en-GB" sz="2800" dirty="0"/>
              <a:t>VLEs (First class, </a:t>
            </a:r>
            <a:r>
              <a:rPr lang="en-GB" sz="2800" dirty="0" err="1"/>
              <a:t>WebCT</a:t>
            </a:r>
            <a:r>
              <a:rPr lang="en-GB" sz="2800" dirty="0"/>
              <a:t> Campus, Vista, Moodle)</a:t>
            </a:r>
          </a:p>
          <a:p>
            <a:r>
              <a:rPr lang="en-GB" sz="2800" dirty="0"/>
              <a:t>Turnitin (Be wise)</a:t>
            </a:r>
          </a:p>
          <a:p>
            <a:r>
              <a:rPr lang="en-GB" sz="2800" dirty="0" err="1"/>
              <a:t>eSubmission</a:t>
            </a:r>
            <a:r>
              <a:rPr lang="en-GB" sz="2800" dirty="0"/>
              <a:t> of coursework</a:t>
            </a:r>
          </a:p>
          <a:p>
            <a:r>
              <a:rPr lang="en-GB" sz="2800" dirty="0"/>
              <a:t>Lecture Capture</a:t>
            </a:r>
          </a:p>
          <a:p>
            <a:r>
              <a:rPr lang="en-GB" sz="2800" dirty="0"/>
              <a:t>Learning Analytics</a:t>
            </a:r>
          </a:p>
          <a:p>
            <a:r>
              <a:rPr lang="en-GB" sz="2800" dirty="0"/>
              <a:t>Polling</a:t>
            </a:r>
          </a:p>
          <a:p>
            <a:r>
              <a:rPr lang="en-GB" sz="2800" dirty="0"/>
              <a:t>Covid – exams online and Webex</a:t>
            </a:r>
          </a:p>
          <a:p>
            <a:endParaRPr lang="en-GB" dirty="0"/>
          </a:p>
        </p:txBody>
      </p:sp>
    </p:spTree>
    <p:custDataLst>
      <p:tags r:id="rId1"/>
    </p:custDataLst>
    <p:extLst>
      <p:ext uri="{BB962C8B-B14F-4D97-AF65-F5344CB8AC3E}">
        <p14:creationId xmlns:p14="http://schemas.microsoft.com/office/powerpoint/2010/main" val="128961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2F0FE-F12E-4CB2-9697-4B0ECC7DD5FE}"/>
              </a:ext>
            </a:extLst>
          </p:cNvPr>
          <p:cNvSpPr>
            <a:spLocks noGrp="1"/>
          </p:cNvSpPr>
          <p:nvPr>
            <p:ph type="title"/>
          </p:nvPr>
        </p:nvSpPr>
        <p:spPr/>
        <p:txBody>
          <a:bodyPr/>
          <a:lstStyle/>
          <a:p>
            <a:r>
              <a:rPr lang="en-GB" dirty="0"/>
              <a:t>Reminder to students</a:t>
            </a:r>
          </a:p>
        </p:txBody>
      </p:sp>
      <p:sp>
        <p:nvSpPr>
          <p:cNvPr id="4" name="Slide Number Placeholder 3">
            <a:extLst>
              <a:ext uri="{FF2B5EF4-FFF2-40B4-BE49-F238E27FC236}">
                <a16:creationId xmlns:a16="http://schemas.microsoft.com/office/drawing/2014/main" id="{B3E01DAF-6FED-48D7-A5EC-378CB71867C3}"/>
              </a:ext>
            </a:extLst>
          </p:cNvPr>
          <p:cNvSpPr>
            <a:spLocks noGrp="1"/>
          </p:cNvSpPr>
          <p:nvPr>
            <p:ph type="sldNum" sz="quarter" idx="12"/>
          </p:nvPr>
        </p:nvSpPr>
        <p:spPr/>
        <p:txBody>
          <a:bodyPr/>
          <a:lstStyle/>
          <a:p>
            <a:fld id="{E89BC60F-F4BF-4EE8-9F02-8A0093F1814F}" type="slidenum">
              <a:rPr lang="en-GB" smtClean="0"/>
              <a:t>3</a:t>
            </a:fld>
            <a:endParaRPr lang="en-GB"/>
          </a:p>
        </p:txBody>
      </p:sp>
      <p:pic>
        <p:nvPicPr>
          <p:cNvPr id="1026" name="Picture 2">
            <a:extLst>
              <a:ext uri="{FF2B5EF4-FFF2-40B4-BE49-F238E27FC236}">
                <a16:creationId xmlns:a16="http://schemas.microsoft.com/office/drawing/2014/main" id="{41405496-9EF0-008D-D097-E12576953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230" y="1549485"/>
            <a:ext cx="3676650" cy="39814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8C075CA-2680-8E8E-D7FF-8A25F681AEC5}"/>
              </a:ext>
            </a:extLst>
          </p:cNvPr>
          <p:cNvSpPr txBox="1"/>
          <p:nvPr/>
        </p:nvSpPr>
        <p:spPr>
          <a:xfrm>
            <a:off x="325120" y="1211200"/>
            <a:ext cx="6098058" cy="5355312"/>
          </a:xfrm>
          <a:prstGeom prst="rect">
            <a:avLst/>
          </a:prstGeom>
          <a:noFill/>
        </p:spPr>
        <p:txBody>
          <a:bodyPr wrap="square">
            <a:spAutoFit/>
          </a:bodyPr>
          <a:lstStyle/>
          <a:p>
            <a:pPr algn="l">
              <a:buNone/>
            </a:pPr>
            <a:r>
              <a:rPr lang="en-GB" b="1" i="0" dirty="0">
                <a:solidFill>
                  <a:srgbClr val="000000"/>
                </a:solidFill>
                <a:effectLst/>
                <a:latin typeface="Times New Roman" panose="02020603050405020304" pitchFamily="18" charset="0"/>
              </a:rPr>
              <a:t>Graphic images &amp; </a:t>
            </a:r>
            <a:r>
              <a:rPr lang="en-GB" b="1" i="0" dirty="0" err="1">
                <a:solidFill>
                  <a:srgbClr val="000000"/>
                </a:solidFill>
                <a:effectLst/>
                <a:latin typeface="Times New Roman" panose="02020603050405020304" pitchFamily="18" charset="0"/>
              </a:rPr>
              <a:t>color</a:t>
            </a:r>
            <a:r>
              <a:rPr lang="en-GB" b="0" i="0" dirty="0">
                <a:solidFill>
                  <a:srgbClr val="000000"/>
                </a:solidFill>
                <a:effectLst/>
                <a:latin typeface="Times New Roman" panose="02020603050405020304" pitchFamily="18" charset="0"/>
              </a:rPr>
              <a:t> - </a:t>
            </a:r>
            <a:r>
              <a:rPr lang="en-GB" b="0" i="0" dirty="0" err="1">
                <a:solidFill>
                  <a:srgbClr val="000000"/>
                </a:solidFill>
                <a:effectLst/>
                <a:latin typeface="Times New Roman" panose="02020603050405020304" pitchFamily="18" charset="0"/>
              </a:rPr>
              <a:t>Color</a:t>
            </a:r>
            <a:r>
              <a:rPr lang="en-GB" b="0" i="0" dirty="0">
                <a:solidFill>
                  <a:srgbClr val="000000"/>
                </a:solidFill>
                <a:effectLst/>
                <a:latin typeface="Times New Roman" panose="02020603050405020304" pitchFamily="18" charset="0"/>
              </a:rPr>
              <a:t> graphics and scanned images can be posted and viewed on-line in full-sized windows with text annotation. Text can be written in multiple </a:t>
            </a:r>
            <a:r>
              <a:rPr lang="en-GB" b="0" i="0" dirty="0" err="1">
                <a:solidFill>
                  <a:srgbClr val="000000"/>
                </a:solidFill>
                <a:effectLst/>
                <a:latin typeface="Times New Roman" panose="02020603050405020304" pitchFamily="18" charset="0"/>
              </a:rPr>
              <a:t>colors</a:t>
            </a:r>
            <a:r>
              <a:rPr lang="en-GB" b="0" i="0" dirty="0">
                <a:solidFill>
                  <a:srgbClr val="000000"/>
                </a:solidFill>
                <a:effectLst/>
                <a:latin typeface="Times New Roman" panose="02020603050405020304" pitchFamily="18" charset="0"/>
              </a:rPr>
              <a:t>, fonts, font sizes, and other standard formats (e.g. fonts &amp; styles).</a:t>
            </a:r>
          </a:p>
          <a:p>
            <a:pPr algn="l">
              <a:buNone/>
            </a:pPr>
            <a:r>
              <a:rPr lang="en-GB" b="1" i="0" dirty="0">
                <a:solidFill>
                  <a:srgbClr val="000000"/>
                </a:solidFill>
                <a:effectLst/>
                <a:latin typeface="Times New Roman" panose="02020603050405020304" pitchFamily="18" charset="0"/>
              </a:rPr>
              <a:t>Document editing</a:t>
            </a:r>
            <a:r>
              <a:rPr lang="en-GB" b="0" i="0" dirty="0">
                <a:solidFill>
                  <a:srgbClr val="000000"/>
                </a:solidFill>
                <a:effectLst/>
                <a:latin typeface="Times New Roman" panose="02020603050405020304" pitchFamily="18" charset="0"/>
              </a:rPr>
              <a:t> - Multiple users can create and edit on-line text documents (asynchronously) to write collaborative documents.</a:t>
            </a:r>
          </a:p>
          <a:p>
            <a:pPr algn="l">
              <a:buNone/>
            </a:pPr>
            <a:r>
              <a:rPr lang="en-GB" b="1" i="0" dirty="0">
                <a:solidFill>
                  <a:srgbClr val="000000"/>
                </a:solidFill>
                <a:effectLst/>
                <a:latin typeface="Times New Roman" panose="02020603050405020304" pitchFamily="18" charset="0"/>
              </a:rPr>
              <a:t>Flagged Unread messages</a:t>
            </a:r>
            <a:r>
              <a:rPr lang="en-GB" b="0" i="0" dirty="0">
                <a:solidFill>
                  <a:srgbClr val="000000"/>
                </a:solidFill>
                <a:effectLst/>
                <a:latin typeface="Times New Roman" panose="02020603050405020304" pitchFamily="18" charset="0"/>
              </a:rPr>
              <a:t> - When a message is sent to a conference, the conference is flagged to help each user locate his/her unread messages across multiple conferences .</a:t>
            </a:r>
          </a:p>
          <a:p>
            <a:pPr algn="l">
              <a:buNone/>
            </a:pPr>
            <a:r>
              <a:rPr lang="en-GB" b="1" i="0" dirty="0">
                <a:solidFill>
                  <a:srgbClr val="000000"/>
                </a:solidFill>
                <a:effectLst/>
                <a:latin typeface="Times New Roman" panose="02020603050405020304" pitchFamily="18" charset="0"/>
              </a:rPr>
              <a:t>Message threading</a:t>
            </a:r>
            <a:r>
              <a:rPr lang="en-GB" b="0" i="0" dirty="0">
                <a:solidFill>
                  <a:srgbClr val="000000"/>
                </a:solidFill>
                <a:effectLst/>
                <a:latin typeface="Times New Roman" panose="02020603050405020304" pitchFamily="18" charset="0"/>
              </a:rPr>
              <a:t> - Users can separate and follow messages between multiple lines of discussions within a conference using a forward and backward threading function. In addition, the graphic user interface allow users to sort and view messages by icon, date, author, subject, size, and status (read &amp; unread).</a:t>
            </a:r>
          </a:p>
          <a:p>
            <a:pPr algn="l">
              <a:buNone/>
            </a:pPr>
            <a:r>
              <a:rPr lang="en-GB" b="1" i="0" dirty="0">
                <a:solidFill>
                  <a:srgbClr val="000000"/>
                </a:solidFill>
                <a:effectLst/>
                <a:latin typeface="Times New Roman" panose="02020603050405020304" pitchFamily="18" charset="0"/>
              </a:rPr>
              <a:t>File Attachments</a:t>
            </a:r>
            <a:r>
              <a:rPr lang="en-GB" b="0" i="0" dirty="0">
                <a:solidFill>
                  <a:srgbClr val="000000"/>
                </a:solidFill>
                <a:effectLst/>
                <a:latin typeface="Times New Roman" panose="02020603050405020304" pitchFamily="18" charset="0"/>
              </a:rPr>
              <a:t> - File sharing is accomplished by attaching files (e.g. Excel spreadsheets, word documents, graphic files) to messages or by directly uploading files to the server.</a:t>
            </a:r>
          </a:p>
          <a:p>
            <a:pPr algn="l">
              <a:buNone/>
            </a:pPr>
            <a:r>
              <a:rPr lang="en-GB" b="1" i="0" dirty="0">
                <a:solidFill>
                  <a:srgbClr val="000000"/>
                </a:solidFill>
                <a:effectLst/>
                <a:latin typeface="Times New Roman" panose="02020603050405020304" pitchFamily="18" charset="0"/>
              </a:rPr>
              <a:t>Live conferencing</a:t>
            </a:r>
            <a:endParaRPr lang="en-GB"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02383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sz="3600" dirty="0"/>
              <a:t>Learning Outcomes</a:t>
            </a:r>
          </a:p>
        </p:txBody>
      </p:sp>
      <p:sp>
        <p:nvSpPr>
          <p:cNvPr id="7" name="Content Placeholder 6"/>
          <p:cNvSpPr>
            <a:spLocks noGrp="1"/>
          </p:cNvSpPr>
          <p:nvPr>
            <p:ph idx="1"/>
          </p:nvPr>
        </p:nvSpPr>
        <p:spPr/>
        <p:txBody>
          <a:bodyPr/>
          <a:lstStyle/>
          <a:p>
            <a:r>
              <a:rPr lang="en-GB" sz="2400" dirty="0"/>
              <a:t>By the end of the session, students will be able to:</a:t>
            </a:r>
            <a:br>
              <a:rPr lang="en-GB" sz="2400" dirty="0"/>
            </a:br>
            <a:endParaRPr lang="en-GB" sz="2400" dirty="0"/>
          </a:p>
          <a:p>
            <a:pPr lvl="1">
              <a:buFont typeface="Arial" panose="020B0604020202020204" pitchFamily="34" charset="0"/>
              <a:buChar char="•"/>
            </a:pPr>
            <a:r>
              <a:rPr lang="en-GB" dirty="0"/>
              <a:t>Describe how to use a critical… 	bullet point (20pt)</a:t>
            </a:r>
          </a:p>
          <a:p>
            <a:pPr lvl="1">
              <a:buFont typeface="Arial" panose="020B0604020202020204" pitchFamily="34" charset="0"/>
              <a:buChar char="•"/>
            </a:pPr>
            <a:r>
              <a:rPr lang="en-GB" dirty="0"/>
              <a:t>Apply the principles of…	bullet point (20pt)</a:t>
            </a:r>
          </a:p>
          <a:p>
            <a:pPr lvl="1">
              <a:buFont typeface="Arial" panose="020B0604020202020204" pitchFamily="34" charset="0"/>
              <a:buChar char="•"/>
            </a:pPr>
            <a:r>
              <a:rPr lang="en-GB" dirty="0"/>
              <a:t>Clinical Problems related to…	bullet point (20pt)</a:t>
            </a:r>
          </a:p>
          <a:p>
            <a:pPr lvl="1">
              <a:buFont typeface="Arial" panose="020B0604020202020204" pitchFamily="34" charset="0"/>
              <a:buChar char="•"/>
            </a:pPr>
            <a:endParaRPr lang="en-GB" dirty="0"/>
          </a:p>
        </p:txBody>
      </p:sp>
      <p:sp>
        <p:nvSpPr>
          <p:cNvPr id="5" name="Slide Number Placeholder 4"/>
          <p:cNvSpPr>
            <a:spLocks noGrp="1"/>
          </p:cNvSpPr>
          <p:nvPr>
            <p:ph type="sldNum" sz="quarter" idx="12"/>
          </p:nvPr>
        </p:nvSpPr>
        <p:spPr/>
        <p:txBody>
          <a:bodyPr/>
          <a:lstStyle/>
          <a:p>
            <a:fld id="{E89BC60F-F4BF-4EE8-9F02-8A0093F1814F}" type="slidenum">
              <a:rPr lang="en-GB" smtClean="0"/>
              <a:t>4</a:t>
            </a:fld>
            <a:endParaRPr lang="en-GB" dirty="0"/>
          </a:p>
        </p:txBody>
      </p:sp>
    </p:spTree>
    <p:custDataLst>
      <p:tags r:id="rId1"/>
    </p:custDataLst>
    <p:extLst>
      <p:ext uri="{BB962C8B-B14F-4D97-AF65-F5344CB8AC3E}">
        <p14:creationId xmlns:p14="http://schemas.microsoft.com/office/powerpoint/2010/main" val="121302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Notes about this template</a:t>
            </a:r>
          </a:p>
        </p:txBody>
      </p:sp>
      <p:sp>
        <p:nvSpPr>
          <p:cNvPr id="8" name="Content Placeholder 7"/>
          <p:cNvSpPr>
            <a:spLocks noGrp="1"/>
          </p:cNvSpPr>
          <p:nvPr>
            <p:ph idx="1"/>
          </p:nvPr>
        </p:nvSpPr>
        <p:spPr/>
        <p:txBody>
          <a:bodyPr>
            <a:normAutofit/>
          </a:bodyPr>
          <a:lstStyle/>
          <a:p>
            <a:pPr lvl="1"/>
            <a:r>
              <a:rPr lang="en-GB" dirty="0"/>
              <a:t>This template has been developed to provide a consistent approach across the Medical School. It meets current University branding guidelines and should not be amended.</a:t>
            </a:r>
          </a:p>
          <a:p>
            <a:pPr lvl="1"/>
            <a:r>
              <a:rPr lang="en-GB" dirty="0"/>
              <a:t>The colours used (</a:t>
            </a:r>
            <a:r>
              <a:rPr lang="en-GB" dirty="0" err="1"/>
              <a:t>eg</a:t>
            </a:r>
            <a:r>
              <a:rPr lang="en-GB" dirty="0"/>
              <a:t> in graphs, charts, boxes, text highlight) are the brand colours and should be used for consistency.</a:t>
            </a:r>
          </a:p>
          <a:p>
            <a:pPr lvl="1"/>
            <a:r>
              <a:rPr lang="en-GB" dirty="0"/>
              <a:t>To replace imagery, delete the placeholders and click the ‘picture icons’ to browse for alternatives.</a:t>
            </a:r>
          </a:p>
          <a:p>
            <a:pPr lvl="1"/>
            <a:r>
              <a:rPr lang="en-GB" dirty="0"/>
              <a:t>If you wish to add a footer to your document, please go to ‘Insert’ tab &gt; Header &amp; Footer, to access the settings.</a:t>
            </a:r>
          </a:p>
          <a:p>
            <a:pPr lvl="1"/>
            <a:r>
              <a:rPr lang="en-GB" dirty="0"/>
              <a:t>The display ratio is set to 16:9 - please do not change this to 4:3 as headings and styles will no longer work. An alternative 4:3 version of this template is also available.</a:t>
            </a:r>
          </a:p>
        </p:txBody>
      </p:sp>
      <p:sp>
        <p:nvSpPr>
          <p:cNvPr id="4" name="Slide Number Placeholder 3"/>
          <p:cNvSpPr>
            <a:spLocks noGrp="1"/>
          </p:cNvSpPr>
          <p:nvPr>
            <p:ph type="sldNum" sz="quarter" idx="12"/>
          </p:nvPr>
        </p:nvSpPr>
        <p:spPr/>
        <p:txBody>
          <a:bodyPr/>
          <a:lstStyle/>
          <a:p>
            <a:fld id="{E89BC60F-F4BF-4EE8-9F02-8A0093F1814F}" type="slidenum">
              <a:rPr lang="en-GB" smtClean="0"/>
              <a:t>5</a:t>
            </a:fld>
            <a:endParaRPr lang="en-GB"/>
          </a:p>
        </p:txBody>
      </p:sp>
    </p:spTree>
    <p:custDataLst>
      <p:tags r:id="rId1"/>
    </p:custDataLst>
    <p:extLst>
      <p:ext uri="{BB962C8B-B14F-4D97-AF65-F5344CB8AC3E}">
        <p14:creationId xmlns:p14="http://schemas.microsoft.com/office/powerpoint/2010/main" val="15256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F3E38-4DB1-D642-B7C7-8814862AD884}"/>
              </a:ext>
            </a:extLst>
          </p:cNvPr>
          <p:cNvSpPr>
            <a:spLocks noGrp="1"/>
          </p:cNvSpPr>
          <p:nvPr>
            <p:ph type="title"/>
          </p:nvPr>
        </p:nvSpPr>
        <p:spPr/>
        <p:txBody>
          <a:bodyPr/>
          <a:lstStyle/>
          <a:p>
            <a:r>
              <a:rPr lang="en-GB" dirty="0"/>
              <a:t>Slide for dark images only</a:t>
            </a:r>
            <a:endParaRPr lang="en-US" dirty="0"/>
          </a:p>
        </p:txBody>
      </p:sp>
      <p:sp>
        <p:nvSpPr>
          <p:cNvPr id="3" name="Slide Number Placeholder 2">
            <a:extLst>
              <a:ext uri="{FF2B5EF4-FFF2-40B4-BE49-F238E27FC236}">
                <a16:creationId xmlns:a16="http://schemas.microsoft.com/office/drawing/2014/main" id="{FA9AD997-1F31-884F-A7FA-1CF78E77EA2F}"/>
              </a:ext>
            </a:extLst>
          </p:cNvPr>
          <p:cNvSpPr>
            <a:spLocks noGrp="1"/>
          </p:cNvSpPr>
          <p:nvPr>
            <p:ph type="sldNum" sz="quarter" idx="12"/>
          </p:nvPr>
        </p:nvSpPr>
        <p:spPr/>
        <p:txBody>
          <a:bodyPr/>
          <a:lstStyle/>
          <a:p>
            <a:fld id="{E89BC60F-F4BF-4EE8-9F02-8A0093F1814F}" type="slidenum">
              <a:rPr lang="en-GB" smtClean="0"/>
              <a:t>6</a:t>
            </a:fld>
            <a:endParaRPr lang="en-GB"/>
          </a:p>
        </p:txBody>
      </p:sp>
      <p:pic>
        <p:nvPicPr>
          <p:cNvPr id="7" name="Content Placeholder 6">
            <a:extLst>
              <a:ext uri="{FF2B5EF4-FFF2-40B4-BE49-F238E27FC236}">
                <a16:creationId xmlns:a16="http://schemas.microsoft.com/office/drawing/2014/main" id="{67BCDCB8-14B5-624F-8D17-2115D06BF3E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6467" y="1430214"/>
            <a:ext cx="7095150" cy="4849936"/>
          </a:xfrm>
        </p:spPr>
      </p:pic>
    </p:spTree>
    <p:custDataLst>
      <p:tags r:id="rId1"/>
    </p:custDataLst>
    <p:extLst>
      <p:ext uri="{BB962C8B-B14F-4D97-AF65-F5344CB8AC3E}">
        <p14:creationId xmlns:p14="http://schemas.microsoft.com/office/powerpoint/2010/main" val="2360562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Two column layout</a:t>
            </a:r>
          </a:p>
        </p:txBody>
      </p:sp>
      <p:sp>
        <p:nvSpPr>
          <p:cNvPr id="4" name="Slide Number Placeholder 3"/>
          <p:cNvSpPr>
            <a:spLocks noGrp="1"/>
          </p:cNvSpPr>
          <p:nvPr>
            <p:ph type="sldNum" sz="quarter" idx="12"/>
          </p:nvPr>
        </p:nvSpPr>
        <p:spPr/>
        <p:txBody>
          <a:bodyPr/>
          <a:lstStyle/>
          <a:p>
            <a:fld id="{E89BC60F-F4BF-4EE8-9F02-8A0093F1814F}" type="slidenum">
              <a:rPr lang="en-GB" smtClean="0"/>
              <a:t>7</a:t>
            </a:fld>
            <a:endParaRPr lang="en-GB"/>
          </a:p>
        </p:txBody>
      </p:sp>
      <p:sp>
        <p:nvSpPr>
          <p:cNvPr id="6" name="Content Placeholder 5"/>
          <p:cNvSpPr>
            <a:spLocks noGrp="1"/>
          </p:cNvSpPr>
          <p:nvPr>
            <p:ph sz="half" idx="2"/>
          </p:nvPr>
        </p:nvSpPr>
        <p:spPr/>
        <p:txBody>
          <a:bodyPr/>
          <a:lstStyle/>
          <a:p>
            <a:endParaRPr lang="en-GB"/>
          </a:p>
        </p:txBody>
      </p:sp>
      <p:sp>
        <p:nvSpPr>
          <p:cNvPr id="7" name="Content Placeholder 6"/>
          <p:cNvSpPr>
            <a:spLocks noGrp="1"/>
          </p:cNvSpPr>
          <p:nvPr>
            <p:ph sz="half" idx="1"/>
          </p:nvPr>
        </p:nvSpPr>
        <p:spPr/>
        <p:txBody>
          <a:bodyPr/>
          <a:lstStyle/>
          <a:p>
            <a:endParaRPr lang="en-GB"/>
          </a:p>
        </p:txBody>
      </p:sp>
    </p:spTree>
    <p:custDataLst>
      <p:tags r:id="rId1"/>
    </p:custDataLst>
    <p:extLst>
      <p:ext uri="{BB962C8B-B14F-4D97-AF65-F5344CB8AC3E}">
        <p14:creationId xmlns:p14="http://schemas.microsoft.com/office/powerpoint/2010/main" val="721361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Multiple content layout (3)</a:t>
            </a:r>
          </a:p>
        </p:txBody>
      </p:sp>
      <p:sp>
        <p:nvSpPr>
          <p:cNvPr id="4" name="Slide Number Placeholder 3"/>
          <p:cNvSpPr>
            <a:spLocks noGrp="1"/>
          </p:cNvSpPr>
          <p:nvPr>
            <p:ph type="sldNum" sz="quarter" idx="12"/>
          </p:nvPr>
        </p:nvSpPr>
        <p:spPr/>
        <p:txBody>
          <a:bodyPr/>
          <a:lstStyle/>
          <a:p>
            <a:fld id="{E89BC60F-F4BF-4EE8-9F02-8A0093F1814F}" type="slidenum">
              <a:rPr lang="en-GB" smtClean="0"/>
              <a:t>8</a:t>
            </a:fld>
            <a:endParaRPr lang="en-GB"/>
          </a:p>
        </p:txBody>
      </p:sp>
      <p:sp>
        <p:nvSpPr>
          <p:cNvPr id="8" name="Content Placeholder 7"/>
          <p:cNvSpPr>
            <a:spLocks noGrp="1"/>
          </p:cNvSpPr>
          <p:nvPr>
            <p:ph sz="quarter" idx="14"/>
          </p:nvPr>
        </p:nvSpPr>
        <p:spPr/>
        <p:txBody>
          <a:bodyPr/>
          <a:lstStyle/>
          <a:p>
            <a:endParaRPr lang="en-GB"/>
          </a:p>
        </p:txBody>
      </p:sp>
      <p:sp>
        <p:nvSpPr>
          <p:cNvPr id="9" name="Content Placeholder 8"/>
          <p:cNvSpPr>
            <a:spLocks noGrp="1"/>
          </p:cNvSpPr>
          <p:nvPr>
            <p:ph sz="quarter" idx="15"/>
          </p:nvPr>
        </p:nvSpPr>
        <p:spPr/>
        <p:txBody>
          <a:bodyPr/>
          <a:lstStyle/>
          <a:p>
            <a:endParaRPr lang="en-GB" dirty="0"/>
          </a:p>
        </p:txBody>
      </p:sp>
      <p:sp>
        <p:nvSpPr>
          <p:cNvPr id="10" name="Content Placeholder 9"/>
          <p:cNvSpPr>
            <a:spLocks noGrp="1"/>
          </p:cNvSpPr>
          <p:nvPr>
            <p:ph sz="quarter" idx="16"/>
          </p:nvPr>
        </p:nvSpPr>
        <p:spPr/>
        <p:txBody>
          <a:bodyPr/>
          <a:lstStyle/>
          <a:p>
            <a:endParaRPr lang="en-GB" dirty="0"/>
          </a:p>
        </p:txBody>
      </p:sp>
      <p:sp>
        <p:nvSpPr>
          <p:cNvPr id="13" name="Content Placeholder 12"/>
          <p:cNvSpPr>
            <a:spLocks noGrp="1"/>
          </p:cNvSpPr>
          <p:nvPr>
            <p:ph sz="quarter" idx="17"/>
          </p:nvPr>
        </p:nvSpPr>
        <p:spPr/>
        <p:txBody>
          <a:bodyPr/>
          <a:lstStyle/>
          <a:p>
            <a:endParaRPr lang="en-GB"/>
          </a:p>
        </p:txBody>
      </p:sp>
      <p:sp>
        <p:nvSpPr>
          <p:cNvPr id="14" name="Content Placeholder 13"/>
          <p:cNvSpPr>
            <a:spLocks noGrp="1"/>
          </p:cNvSpPr>
          <p:nvPr>
            <p:ph sz="quarter" idx="18"/>
          </p:nvPr>
        </p:nvSpPr>
        <p:spPr/>
        <p:txBody>
          <a:bodyPr/>
          <a:lstStyle/>
          <a:p>
            <a:endParaRPr lang="en-GB"/>
          </a:p>
        </p:txBody>
      </p:sp>
      <p:sp>
        <p:nvSpPr>
          <p:cNvPr id="6" name="Content Placeholder 5"/>
          <p:cNvSpPr>
            <a:spLocks noGrp="1"/>
          </p:cNvSpPr>
          <p:nvPr>
            <p:ph sz="quarter" idx="13"/>
          </p:nvPr>
        </p:nvSpPr>
        <p:spPr/>
        <p:txBody>
          <a:bodyPr/>
          <a:lstStyle/>
          <a:p>
            <a:endParaRPr lang="en-GB" dirty="0"/>
          </a:p>
        </p:txBody>
      </p:sp>
    </p:spTree>
    <p:custDataLst>
      <p:tags r:id="rId1"/>
    </p:custDataLst>
    <p:extLst>
      <p:ext uri="{BB962C8B-B14F-4D97-AF65-F5344CB8AC3E}">
        <p14:creationId xmlns:p14="http://schemas.microsoft.com/office/powerpoint/2010/main" val="1592785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Accessibility guidelines</a:t>
            </a:r>
          </a:p>
        </p:txBody>
      </p:sp>
      <p:sp>
        <p:nvSpPr>
          <p:cNvPr id="8" name="Content Placeholder 7"/>
          <p:cNvSpPr>
            <a:spLocks noGrp="1"/>
          </p:cNvSpPr>
          <p:nvPr>
            <p:ph idx="1"/>
          </p:nvPr>
        </p:nvSpPr>
        <p:spPr/>
        <p:txBody>
          <a:bodyPr>
            <a:normAutofit/>
          </a:bodyPr>
          <a:lstStyle/>
          <a:p>
            <a:pPr lvl="1"/>
            <a:r>
              <a:rPr lang="en-GB" dirty="0"/>
              <a:t>To make it easier for anyone with a visual impairment to access information on slides, any images or charts that are used should have Alt Text for each.</a:t>
            </a:r>
          </a:p>
          <a:p>
            <a:pPr lvl="1"/>
            <a:r>
              <a:rPr lang="en-GB" dirty="0"/>
              <a:t>To add Alt Text right click on the image, and select “Size and Position”.  </a:t>
            </a:r>
          </a:p>
          <a:p>
            <a:pPr lvl="1"/>
            <a:r>
              <a:rPr lang="en-GB" dirty="0"/>
              <a:t>At the bottom of the right hand side panel that opens up, there is an option for Alt Text.  The Title should be a brief description of what the image is, and the Description should be a written description of whatever the image is showing.  </a:t>
            </a:r>
          </a:p>
          <a:p>
            <a:pPr lvl="1"/>
            <a:r>
              <a:rPr lang="en-GB" dirty="0"/>
              <a:t>For any images with embedded text, charts or figures, the description needs to contain everything that the image shows, as someone who cannot physically see the image themselves will not be able to get anything out of those slides at all, even with Accessibility software such as a screen-reader.</a:t>
            </a:r>
          </a:p>
        </p:txBody>
      </p:sp>
      <p:sp>
        <p:nvSpPr>
          <p:cNvPr id="4" name="Slide Number Placeholder 3"/>
          <p:cNvSpPr>
            <a:spLocks noGrp="1"/>
          </p:cNvSpPr>
          <p:nvPr>
            <p:ph type="sldNum" sz="quarter" idx="12"/>
          </p:nvPr>
        </p:nvSpPr>
        <p:spPr/>
        <p:txBody>
          <a:bodyPr/>
          <a:lstStyle/>
          <a:p>
            <a:fld id="{E89BC60F-F4BF-4EE8-9F02-8A0093F1814F}" type="slidenum">
              <a:rPr lang="en-GB" smtClean="0"/>
              <a:t>9</a:t>
            </a:fld>
            <a:endParaRPr lang="en-GB"/>
          </a:p>
        </p:txBody>
      </p:sp>
    </p:spTree>
    <p:custDataLst>
      <p:tags r:id="rId1"/>
    </p:custDataLst>
    <p:extLst>
      <p:ext uri="{BB962C8B-B14F-4D97-AF65-F5344CB8AC3E}">
        <p14:creationId xmlns:p14="http://schemas.microsoft.com/office/powerpoint/2010/main" val="23693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9"/>
  <p:tag name="TPVERSION" val="5"/>
  <p:tag name="TPFULLVERSION" val="5.3.1.3337"/>
  <p:tag name="PPTVERSION" val="15"/>
  <p:tag name="TPOS" val="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University of Dundee">
  <a:themeElements>
    <a:clrScheme name="University of Dundee colours">
      <a:dk1>
        <a:srgbClr val="464646"/>
      </a:dk1>
      <a:lt1>
        <a:sysClr val="window" lastClr="FFFFFF"/>
      </a:lt1>
      <a:dk2>
        <a:srgbClr val="DDD9D6"/>
      </a:dk2>
      <a:lt2>
        <a:srgbClr val="FFFFFF"/>
      </a:lt2>
      <a:accent1>
        <a:srgbClr val="4365E2"/>
      </a:accent1>
      <a:accent2>
        <a:srgbClr val="A1B2F0"/>
      </a:accent2>
      <a:accent3>
        <a:srgbClr val="FF6264"/>
      </a:accent3>
      <a:accent4>
        <a:srgbClr val="FFB0B1"/>
      </a:accent4>
      <a:accent5>
        <a:srgbClr val="01D17C"/>
      </a:accent5>
      <a:accent6>
        <a:srgbClr val="80E8BD"/>
      </a:accent6>
      <a:hlink>
        <a:srgbClr val="4365E2"/>
      </a:hlink>
      <a:folHlink>
        <a:srgbClr val="FF6264"/>
      </a:folHlink>
    </a:clrScheme>
    <a:fontScheme name="Calibri">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ty-of-Dundee-Template-169" id="{89E25583-F822-2E47-B0FA-294073253D27}" vid="{29B229F2-1320-B143-8FEA-A22EF92EE901}"/>
    </a:ext>
  </a:extLst>
</a:theme>
</file>

<file path=ppt/theme/theme2.xml><?xml version="1.0" encoding="utf-8"?>
<a:theme xmlns:a="http://schemas.openxmlformats.org/drawingml/2006/main" name="Dark image">
  <a:themeElements>
    <a:clrScheme name="University of Dundee colours">
      <a:dk1>
        <a:srgbClr val="464646"/>
      </a:dk1>
      <a:lt1>
        <a:sysClr val="window" lastClr="FFFFFF"/>
      </a:lt1>
      <a:dk2>
        <a:srgbClr val="DDD9D6"/>
      </a:dk2>
      <a:lt2>
        <a:srgbClr val="FFFFFF"/>
      </a:lt2>
      <a:accent1>
        <a:srgbClr val="4365E2"/>
      </a:accent1>
      <a:accent2>
        <a:srgbClr val="A1B2F0"/>
      </a:accent2>
      <a:accent3>
        <a:srgbClr val="FF6264"/>
      </a:accent3>
      <a:accent4>
        <a:srgbClr val="FFB0B1"/>
      </a:accent4>
      <a:accent5>
        <a:srgbClr val="01D17C"/>
      </a:accent5>
      <a:accent6>
        <a:srgbClr val="80E8BD"/>
      </a:accent6>
      <a:hlink>
        <a:srgbClr val="4365E2"/>
      </a:hlink>
      <a:folHlink>
        <a:srgbClr val="FF6264"/>
      </a:folHlink>
    </a:clrScheme>
    <a:fontScheme name="Calibri">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ty-of-Dundee-Template-169" id="{89E25583-F822-2E47-B0FA-294073253D27}" vid="{7E0DA674-20A1-9B43-8236-E184810A68D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892DDC160A6C64683C0D6D555720026" ma:contentTypeVersion="9" ma:contentTypeDescription="Create a new document." ma:contentTypeScope="" ma:versionID="b6d7cce0dcc4ce96686d948d40f72fe8">
  <xsd:schema xmlns:xsd="http://www.w3.org/2001/XMLSchema" xmlns:xs="http://www.w3.org/2001/XMLSchema" xmlns:p="http://schemas.microsoft.com/office/2006/metadata/properties" xmlns:ns2="207c37a6-9319-46ef-9122-f107750a40fb" xmlns:ns3="d0160ac4-bb80-4cee-ae58-21914037a5ab" targetNamespace="http://schemas.microsoft.com/office/2006/metadata/properties" ma:root="true" ma:fieldsID="9bf95f201973d6552c1449eb97bb9822" ns2:_="" ns3:_="">
    <xsd:import namespace="207c37a6-9319-46ef-9122-f107750a40fb"/>
    <xsd:import namespace="d0160ac4-bb80-4cee-ae58-21914037a5a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7c37a6-9319-46ef-9122-f107750a40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160ac4-bb80-4cee-ae58-21914037a5a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06A497E-39CB-4788-9F81-22CA0F80DDAD}">
  <ds:schemaRefs>
    <ds:schemaRef ds:uri="http://schemas.microsoft.com/sharepoint/v3/contenttype/forms"/>
  </ds:schemaRefs>
</ds:datastoreItem>
</file>

<file path=customXml/itemProps2.xml><?xml version="1.0" encoding="utf-8"?>
<ds:datastoreItem xmlns:ds="http://schemas.openxmlformats.org/officeDocument/2006/customXml" ds:itemID="{3093DA6B-B5CF-4C24-BD78-E2E6B0C835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7c37a6-9319-46ef-9122-f107750a40fb"/>
    <ds:schemaRef ds:uri="d0160ac4-bb80-4cee-ae58-21914037a5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DC36EDD-E4D2-40DB-9D87-8D4731A824F1}">
  <ds:schemaRefs>
    <ds:schemaRef ds:uri="http://purl.org/dc/elements/1.1/"/>
    <ds:schemaRef ds:uri="d0160ac4-bb80-4cee-ae58-21914037a5ab"/>
    <ds:schemaRef ds:uri="http://www.w3.org/XML/1998/namespace"/>
    <ds:schemaRef ds:uri="207c37a6-9319-46ef-9122-f107750a40fb"/>
    <ds:schemaRef ds:uri="http://schemas.microsoft.com/office/2006/documentManagement/types"/>
    <ds:schemaRef ds:uri="http://schemas.openxmlformats.org/package/2006/metadata/core-properties"/>
    <ds:schemaRef ds:uri="http://purl.org/dc/terms/"/>
    <ds:schemaRef ds:uri="http://purl.org/dc/dcmitype/"/>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2092</TotalTime>
  <Words>708</Words>
  <Application>Microsoft Office PowerPoint</Application>
  <PresentationFormat>Widescreen</PresentationFormat>
  <Paragraphs>59</Paragraphs>
  <Slides>10</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Times New Roman</vt:lpstr>
      <vt:lpstr>University of Dundee</vt:lpstr>
      <vt:lpstr>Dark image</vt:lpstr>
      <vt:lpstr>My Career Journey Stephen Bruce  </vt:lpstr>
      <vt:lpstr>Technologies</vt:lpstr>
      <vt:lpstr>Reminder to students</vt:lpstr>
      <vt:lpstr>Learning Outcomes</vt:lpstr>
      <vt:lpstr>Notes about this template</vt:lpstr>
      <vt:lpstr>Slide for dark images only</vt:lpstr>
      <vt:lpstr>Two column layout</vt:lpstr>
      <vt:lpstr>Multiple content layout (3)</vt:lpstr>
      <vt:lpstr>Accessibility guidelines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about this template</dc:title>
  <dc:creator>Steve Burrows (Staff)</dc:creator>
  <cp:lastModifiedBy>Stephen Bruce (Staff)</cp:lastModifiedBy>
  <cp:revision>61</cp:revision>
  <dcterms:created xsi:type="dcterms:W3CDTF">2018-11-08T09:38:16Z</dcterms:created>
  <dcterms:modified xsi:type="dcterms:W3CDTF">2025-10-21T16:26:13Z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D3F1A546-CD61-4015-B3D3-72E9A31D8C1D</vt:lpwstr>
  </property>
  <property fmtid="{D5CDD505-2E9C-101B-9397-08002B2CF9AE}" pid="3" name="ArticulatePath">
    <vt:lpwstr>University-of-Dundee-Template-169(1)</vt:lpwstr>
  </property>
  <property fmtid="{D5CDD505-2E9C-101B-9397-08002B2CF9AE}" pid="4" name="ContentTypeId">
    <vt:lpwstr>0x0101000892DDC160A6C64683C0D6D555720026</vt:lpwstr>
  </property>
  <property fmtid="{D5CDD505-2E9C-101B-9397-08002B2CF9AE}" pid="5" name="MSIP_Label_a618d1e0-f5d7-4da7-8ddd-3b83021a2c85_Enabled">
    <vt:lpwstr>true</vt:lpwstr>
  </property>
  <property fmtid="{D5CDD505-2E9C-101B-9397-08002B2CF9AE}" pid="6" name="MSIP_Label_a618d1e0-f5d7-4da7-8ddd-3b83021a2c85_SetDate">
    <vt:lpwstr>2025-10-21T16:22:00Z</vt:lpwstr>
  </property>
  <property fmtid="{D5CDD505-2E9C-101B-9397-08002B2CF9AE}" pid="7" name="MSIP_Label_a618d1e0-f5d7-4da7-8ddd-3b83021a2c85_Method">
    <vt:lpwstr>Standard</vt:lpwstr>
  </property>
  <property fmtid="{D5CDD505-2E9C-101B-9397-08002B2CF9AE}" pid="8" name="MSIP_Label_a618d1e0-f5d7-4da7-8ddd-3b83021a2c85_Name">
    <vt:lpwstr>Private</vt:lpwstr>
  </property>
  <property fmtid="{D5CDD505-2E9C-101B-9397-08002B2CF9AE}" pid="9" name="MSIP_Label_a618d1e0-f5d7-4da7-8ddd-3b83021a2c85_SiteId">
    <vt:lpwstr>ae323139-093a-4d2a-81a6-5d334bcd9019</vt:lpwstr>
  </property>
  <property fmtid="{D5CDD505-2E9C-101B-9397-08002B2CF9AE}" pid="10" name="MSIP_Label_a618d1e0-f5d7-4da7-8ddd-3b83021a2c85_ActionId">
    <vt:lpwstr>dd672e2a-7a5e-4483-bd1b-c9583dbff9d9</vt:lpwstr>
  </property>
  <property fmtid="{D5CDD505-2E9C-101B-9397-08002B2CF9AE}" pid="11" name="MSIP_Label_a618d1e0-f5d7-4da7-8ddd-3b83021a2c85_ContentBits">
    <vt:lpwstr>0</vt:lpwstr>
  </property>
  <property fmtid="{D5CDD505-2E9C-101B-9397-08002B2CF9AE}" pid="12" name="MSIP_Label_a618d1e0-f5d7-4da7-8ddd-3b83021a2c85_Tag">
    <vt:lpwstr>10, 3, 0, 1</vt:lpwstr>
  </property>
</Properties>
</file>